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551613" cy="9251950"/>
  <p:notesSz cx="6858000" cy="9144000"/>
  <p:embeddedFontLst>
    <p:embeddedFont>
      <p:font typeface="M PLUS 1p" panose="020B0600070205080204" charset="-128"/>
      <p:regular r:id="rId5"/>
      <p:bold r:id="rId6"/>
    </p:embeddedFont>
    <p:embeddedFont>
      <p:font typeface="M PLUS 1p ExtraBold" panose="020B0600070205080204" charset="-128"/>
      <p:bold r:id="rId7"/>
    </p:embeddedFont>
    <p:embeddedFont>
      <p:font typeface="Meiryo" panose="020B0604030504040204" pitchFamily="50" charset="-128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14">
          <p15:clr>
            <a:srgbClr val="A4A3A4"/>
          </p15:clr>
        </p15:guide>
        <p15:guide id="2" pos="2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76" y="40"/>
      </p:cViewPr>
      <p:guideLst>
        <p:guide orient="horz" pos="2914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5163" y="685800"/>
            <a:ext cx="2428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5140" y="685800"/>
            <a:ext cx="2428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5163" y="685800"/>
            <a:ext cx="2428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3276000" y="-225"/>
            <a:ext cx="3276000" cy="925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90240" y="2218205"/>
            <a:ext cx="2898600" cy="2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90240" y="5042102"/>
            <a:ext cx="2898600" cy="2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3539327" y="1302448"/>
            <a:ext cx="2749200" cy="6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23344" y="7609853"/>
            <a:ext cx="42984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223344" y="1989670"/>
            <a:ext cx="61053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23344" y="5670144"/>
            <a:ext cx="61053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 1">
  <p:cSld name="TITLE_ONLY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5951508" y="8552410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23344" y="482117"/>
            <a:ext cx="610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 PLUS 1p ExtraBold"/>
              <a:buNone/>
              <a:defRPr sz="1400">
                <a:latin typeface="M PLUS 1p ExtraBold"/>
                <a:ea typeface="M PLUS 1p ExtraBold"/>
                <a:cs typeface="M PLUS 1p ExtraBold"/>
                <a:sym typeface="M PLUS 1p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223350" y="1339323"/>
            <a:ext cx="6105300" cy="3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23344" y="5097954"/>
            <a:ext cx="61053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223344" y="3868896"/>
            <a:ext cx="61053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223344" y="800500"/>
            <a:ext cx="61053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223344" y="2073043"/>
            <a:ext cx="6105300" cy="6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23344" y="800500"/>
            <a:ext cx="61053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223344" y="2073043"/>
            <a:ext cx="2866200" cy="6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462586" y="2073043"/>
            <a:ext cx="2866200" cy="6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223344" y="800500"/>
            <a:ext cx="61053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23344" y="999399"/>
            <a:ext cx="20121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223344" y="2499578"/>
            <a:ext cx="2012100" cy="57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51281" y="809719"/>
            <a:ext cx="4562700" cy="7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3344" y="800500"/>
            <a:ext cx="6105300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3344" y="2073043"/>
            <a:ext cx="6105300" cy="61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070816" y="8388079"/>
            <a:ext cx="393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/>
        </p:nvSpPr>
        <p:spPr>
          <a:xfrm flipH="1">
            <a:off x="166813" y="4899025"/>
            <a:ext cx="213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デフォルトのカメラを起動</a:t>
            </a:r>
            <a:endParaRPr sz="11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ja" sz="8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※アプリではエラーが出る場合があります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58" name="Google Shape;58;p14" descr="背景パターン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25" y="1642700"/>
            <a:ext cx="2028570" cy="32509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314775" y="1813200"/>
            <a:ext cx="405300" cy="5079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397150" y="1813200"/>
            <a:ext cx="1751700" cy="774300"/>
          </a:xfrm>
          <a:prstGeom prst="wedgeRectCallout">
            <a:avLst>
              <a:gd name="adj1" fmla="val -19376"/>
              <a:gd name="adj2" fmla="val 79892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こちらのQRコードを</a:t>
            </a:r>
            <a:endParaRPr sz="12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スマホのカメラで</a:t>
            </a:r>
            <a:endParaRPr sz="12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読み込んでください</a:t>
            </a:r>
            <a:endParaRPr sz="12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1" name="Google Shape;61;p14"/>
          <p:cNvSpPr txBox="1"/>
          <p:nvPr/>
        </p:nvSpPr>
        <p:spPr>
          <a:xfrm flipH="1">
            <a:off x="2344350" y="8700425"/>
            <a:ext cx="1864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設問に回答し、</a:t>
            </a:r>
            <a:endParaRPr sz="1100" b="1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「次へ」をタップ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2" name="Google Shape;62;p14"/>
          <p:cNvSpPr txBox="1"/>
          <p:nvPr/>
        </p:nvSpPr>
        <p:spPr>
          <a:xfrm flipH="1">
            <a:off x="4205875" y="8700425"/>
            <a:ext cx="2436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「コピーしてGoogleへ」をタップ</a:t>
            </a:r>
            <a:endParaRPr sz="11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00"/>
                </a:solidFill>
                <a:latin typeface="M PLUS 1p"/>
                <a:ea typeface="M PLUS 1p"/>
                <a:cs typeface="M PLUS 1p"/>
                <a:sym typeface="M PLUS 1p"/>
              </a:rPr>
              <a:t>⇒Googleアカウントにログイン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3" name="Google Shape;63;p14"/>
          <p:cNvSpPr txBox="1"/>
          <p:nvPr/>
        </p:nvSpPr>
        <p:spPr>
          <a:xfrm flipH="1">
            <a:off x="307830" y="8700425"/>
            <a:ext cx="1625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アンケート画面へ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64" name="Google Shape;64;p14"/>
          <p:cNvGrpSpPr/>
          <p:nvPr/>
        </p:nvGrpSpPr>
        <p:grpSpPr>
          <a:xfrm>
            <a:off x="0" y="1292650"/>
            <a:ext cx="591300" cy="646500"/>
            <a:chOff x="37800" y="1511325"/>
            <a:chExt cx="591300" cy="646500"/>
          </a:xfrm>
        </p:grpSpPr>
        <p:sp>
          <p:nvSpPr>
            <p:cNvPr id="65" name="Google Shape;65;p14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 b="0" i="0" u="none" strike="noStrike" cap="none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１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t="1210" b="-1209"/>
          <a:stretch/>
        </p:blipFill>
        <p:spPr>
          <a:xfrm>
            <a:off x="4517675" y="1701450"/>
            <a:ext cx="1859774" cy="3250975"/>
          </a:xfrm>
          <a:prstGeom prst="rect">
            <a:avLst/>
          </a:prstGeom>
          <a:noFill/>
          <a:ln w="28575" cap="flat" cmpd="sng">
            <a:solidFill>
              <a:srgbClr val="F398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68" name="Google Shape;68;p14"/>
          <p:cNvSpPr/>
          <p:nvPr/>
        </p:nvSpPr>
        <p:spPr>
          <a:xfrm>
            <a:off x="2397138" y="2870325"/>
            <a:ext cx="1973700" cy="18138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QRコードを貼り付け</a:t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4575475" y="1743900"/>
            <a:ext cx="1697100" cy="5079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14450" y="184997"/>
            <a:ext cx="6323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ja" sz="3000" b="1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〇〇店</a:t>
            </a:r>
            <a:endParaRPr sz="3000" b="1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" sz="15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今後より良いサービスを提供することを目的として、</a:t>
            </a:r>
            <a:endParaRPr sz="15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" sz="15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アンケートを実施しております。</a:t>
            </a:r>
            <a:endParaRPr sz="15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ja" sz="15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rPr>
              <a:t>ご協力の程、よろしくお願いいたします。</a:t>
            </a:r>
            <a:endParaRPr sz="15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122" y="1701460"/>
            <a:ext cx="1392050" cy="1301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4"/>
          <p:cNvGrpSpPr/>
          <p:nvPr/>
        </p:nvGrpSpPr>
        <p:grpSpPr>
          <a:xfrm>
            <a:off x="4208250" y="1371800"/>
            <a:ext cx="591300" cy="646500"/>
            <a:chOff x="37800" y="1511325"/>
            <a:chExt cx="591300" cy="646500"/>
          </a:xfrm>
        </p:grpSpPr>
        <p:sp>
          <p:nvSpPr>
            <p:cNvPr id="73" name="Google Shape;73;p14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２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75" name="Google Shape;75;p14"/>
          <p:cNvSpPr/>
          <p:nvPr/>
        </p:nvSpPr>
        <p:spPr>
          <a:xfrm>
            <a:off x="1654216" y="7899476"/>
            <a:ext cx="405300" cy="2892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602600" y="8232575"/>
            <a:ext cx="1310100" cy="3408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6">
            <a:alphaModFix/>
          </a:blip>
          <a:srcRect b="21488"/>
          <a:stretch/>
        </p:blipFill>
        <p:spPr>
          <a:xfrm>
            <a:off x="271906" y="5468036"/>
            <a:ext cx="1696958" cy="288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400" y="5365475"/>
            <a:ext cx="1821957" cy="33118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/>
          <p:nvPr/>
        </p:nvSpPr>
        <p:spPr>
          <a:xfrm>
            <a:off x="421994" y="6337973"/>
            <a:ext cx="1396800" cy="1561500"/>
          </a:xfrm>
          <a:prstGeom prst="rect">
            <a:avLst/>
          </a:prstGeom>
          <a:solidFill>
            <a:srgbClr val="E7E6E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/>
              <a:t>貴社のアンケート画面を貼り付け</a:t>
            </a:r>
            <a:endParaRPr sz="110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4450" y="5383768"/>
            <a:ext cx="1863112" cy="3275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2463" y="5395897"/>
            <a:ext cx="1863112" cy="3250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4"/>
          <p:cNvGrpSpPr/>
          <p:nvPr/>
        </p:nvGrpSpPr>
        <p:grpSpPr>
          <a:xfrm>
            <a:off x="0" y="5257750"/>
            <a:ext cx="591300" cy="646500"/>
            <a:chOff x="37800" y="1511325"/>
            <a:chExt cx="591300" cy="646500"/>
          </a:xfrm>
        </p:grpSpPr>
        <p:sp>
          <p:nvSpPr>
            <p:cNvPr id="83" name="Google Shape;83;p14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３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85" name="Google Shape;85;p14"/>
          <p:cNvSpPr txBox="1"/>
          <p:nvPr/>
        </p:nvSpPr>
        <p:spPr>
          <a:xfrm>
            <a:off x="2463325" y="7133575"/>
            <a:ext cx="16251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700">
                <a:latin typeface="Meiryo"/>
                <a:ea typeface="Meiryo"/>
                <a:cs typeface="Meiryo"/>
                <a:sym typeface="Meiryo"/>
              </a:rPr>
              <a:t>接客が丁寧で○○がとても良かったです。</a:t>
            </a:r>
            <a:endParaRPr sz="7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6" name="Google Shape;86;p14"/>
          <p:cNvSpPr txBox="1"/>
          <p:nvPr/>
        </p:nvSpPr>
        <p:spPr>
          <a:xfrm flipH="1">
            <a:off x="4405363" y="4947925"/>
            <a:ext cx="2037300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600" tIns="58300" rIns="116600" bIns="583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上のポップアップをタップ</a:t>
            </a:r>
            <a:endParaRPr sz="1100"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847" y="6930835"/>
            <a:ext cx="1392050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8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 flipH="1">
            <a:off x="205937" y="4468975"/>
            <a:ext cx="1997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”この場所での自分の体験や感想を共有しましょう”</a:t>
            </a:r>
            <a:endParaRPr sz="1100" b="1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の部分をタップ</a:t>
            </a:r>
            <a:endParaRPr sz="1100" b="1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3" name="Google Shape;93;p15"/>
          <p:cNvSpPr txBox="1"/>
          <p:nvPr/>
        </p:nvSpPr>
        <p:spPr>
          <a:xfrm flipH="1">
            <a:off x="4180500" y="4476500"/>
            <a:ext cx="2333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テキストがペーストされるので、</a:t>
            </a:r>
            <a:endParaRPr sz="11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「完了」をタップ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4" name="Google Shape;94;p15"/>
          <p:cNvSpPr txBox="1"/>
          <p:nvPr/>
        </p:nvSpPr>
        <p:spPr>
          <a:xfrm flipH="1">
            <a:off x="2216250" y="4476488"/>
            <a:ext cx="2119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sng" strike="noStrike" cap="none">
                <a:solidFill>
                  <a:srgbClr val="FFFF00"/>
                </a:solidFill>
                <a:latin typeface="M PLUS 1p"/>
                <a:ea typeface="M PLUS 1p"/>
                <a:cs typeface="M PLUS 1p"/>
                <a:sym typeface="M PLUS 1p"/>
              </a:rPr>
              <a:t>キーボードが出てから長押し</a:t>
            </a: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し</a:t>
            </a: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て</a:t>
            </a: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、「ペースト</a:t>
            </a:r>
            <a:r>
              <a:rPr lang="ja" sz="11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（貼り付け）</a:t>
            </a: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」をタップ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5" name="Google Shape;95;p15"/>
          <p:cNvSpPr txBox="1"/>
          <p:nvPr/>
        </p:nvSpPr>
        <p:spPr>
          <a:xfrm flipH="1">
            <a:off x="433178" y="8625554"/>
            <a:ext cx="1821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星をタップ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6" name="Google Shape;96;p15"/>
          <p:cNvSpPr txBox="1"/>
          <p:nvPr/>
        </p:nvSpPr>
        <p:spPr>
          <a:xfrm flipH="1">
            <a:off x="2461650" y="8625550"/>
            <a:ext cx="1933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選択肢があれば、ご感想に</a:t>
            </a:r>
            <a:endParaRPr sz="11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一番近しいタグを選択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7" name="Google Shape;97;p15"/>
          <p:cNvSpPr txBox="1"/>
          <p:nvPr/>
        </p:nvSpPr>
        <p:spPr>
          <a:xfrm flipH="1">
            <a:off x="4500749" y="8625542"/>
            <a:ext cx="199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右上の「投稿」をタップ</a:t>
            </a:r>
            <a:endParaRPr sz="11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1100" b="1" i="0" u="none" strike="noStrike" cap="none">
                <a:solidFill>
                  <a:srgbClr val="FFFF00"/>
                </a:solidFill>
                <a:latin typeface="M PLUS 1p"/>
                <a:ea typeface="M PLUS 1p"/>
                <a:cs typeface="M PLUS 1p"/>
                <a:sym typeface="M PLUS 1p"/>
              </a:rPr>
              <a:t>⇒これで完了となります。</a:t>
            </a:r>
            <a:endParaRPr sz="1400" i="0" u="none" strike="noStrike" cap="none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41400" y="185950"/>
            <a:ext cx="5269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" sz="26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Googleの</a:t>
            </a:r>
            <a:r>
              <a:rPr lang="ja" sz="2600" b="1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クチコミ</a:t>
            </a:r>
            <a:r>
              <a:rPr lang="ja" sz="26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への投稿にも</a:t>
            </a:r>
            <a:endParaRPr sz="26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ja" sz="2600" b="1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ご協力お願いします。</a:t>
            </a:r>
            <a:endParaRPr sz="2600" b="1" i="0" u="none" strike="noStrike" cap="none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58" y="1393548"/>
            <a:ext cx="1825071" cy="300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6511" y="1393540"/>
            <a:ext cx="1818987" cy="30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4678" y="1395151"/>
            <a:ext cx="1825076" cy="300973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33281" y="2881828"/>
            <a:ext cx="1716900" cy="8922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2388694" y="2179961"/>
            <a:ext cx="561000" cy="2883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5903467" y="2814779"/>
            <a:ext cx="326100" cy="2883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644150" y="1302750"/>
            <a:ext cx="1626300" cy="523200"/>
          </a:xfrm>
          <a:prstGeom prst="wedgeRectCallout">
            <a:avLst>
              <a:gd name="adj1" fmla="val -32353"/>
              <a:gd name="adj2" fmla="val 10091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ここに表示される名前は</a:t>
            </a:r>
            <a:endParaRPr sz="800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Googleアカウントにご登録</a:t>
            </a:r>
            <a:endParaRPr sz="800">
              <a:solidFill>
                <a:srgbClr val="FFFFFF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rPr>
              <a:t>されているお名前になります</a:t>
            </a:r>
            <a:endParaRPr sz="8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460405" y="1901698"/>
            <a:ext cx="1773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latin typeface="Meiryo"/>
                <a:ea typeface="Meiryo"/>
                <a:cs typeface="Meiryo"/>
                <a:sym typeface="Meiryo"/>
              </a:rPr>
              <a:t>接客が丁寧で○○がとても良かったです。</a:t>
            </a:r>
            <a:endParaRPr sz="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07" name="Google Shape;107;p15"/>
          <p:cNvGrpSpPr/>
          <p:nvPr/>
        </p:nvGrpSpPr>
        <p:grpSpPr>
          <a:xfrm>
            <a:off x="0" y="1134900"/>
            <a:ext cx="591300" cy="646500"/>
            <a:chOff x="37800" y="1511325"/>
            <a:chExt cx="591300" cy="646500"/>
          </a:xfrm>
        </p:grpSpPr>
        <p:sp>
          <p:nvSpPr>
            <p:cNvPr id="108" name="Google Shape;108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 b="0" i="0" u="none" strike="noStrike" cap="none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１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2247100" y="1134900"/>
            <a:ext cx="591300" cy="646500"/>
            <a:chOff x="37800" y="1511325"/>
            <a:chExt cx="591300" cy="646500"/>
          </a:xfrm>
        </p:grpSpPr>
        <p:sp>
          <p:nvSpPr>
            <p:cNvPr id="111" name="Google Shape;111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２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113" name="Google Shape;113;p15"/>
          <p:cNvGrpSpPr/>
          <p:nvPr/>
        </p:nvGrpSpPr>
        <p:grpSpPr>
          <a:xfrm>
            <a:off x="4282275" y="1134900"/>
            <a:ext cx="591300" cy="646500"/>
            <a:chOff x="37800" y="1511325"/>
            <a:chExt cx="591300" cy="646500"/>
          </a:xfrm>
        </p:grpSpPr>
        <p:sp>
          <p:nvSpPr>
            <p:cNvPr id="114" name="Google Shape;114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３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116" name="Google Shape;116;p15"/>
          <p:cNvSpPr/>
          <p:nvPr/>
        </p:nvSpPr>
        <p:spPr>
          <a:xfrm>
            <a:off x="2103318" y="2634659"/>
            <a:ext cx="342900" cy="5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33B9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128468" y="2634646"/>
            <a:ext cx="342900" cy="5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33B9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914" y="5258300"/>
            <a:ext cx="1856418" cy="333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4867" y="5262112"/>
            <a:ext cx="1867070" cy="3330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6059" y="5262112"/>
            <a:ext cx="1867071" cy="33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500412" y="6374401"/>
            <a:ext cx="1734000" cy="4125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532931" y="6702649"/>
            <a:ext cx="1254000" cy="9681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6064966" y="5722463"/>
            <a:ext cx="330000" cy="222300"/>
          </a:xfrm>
          <a:prstGeom prst="roundRect">
            <a:avLst>
              <a:gd name="adj" fmla="val 8192"/>
            </a:avLst>
          </a:prstGeom>
          <a:noFill/>
          <a:ln w="28575" cap="flat" cmpd="sng">
            <a:solidFill>
              <a:srgbClr val="F398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6600" tIns="58300" rIns="116600" bIns="58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96593" y="6786909"/>
            <a:ext cx="342900" cy="5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33B9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255718" y="6786909"/>
            <a:ext cx="342900" cy="5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33B9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4314843" y="6786909"/>
            <a:ext cx="342900" cy="5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38100" cap="flat" cmpd="sng">
            <a:solidFill>
              <a:srgbClr val="33B9B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15"/>
          <p:cNvGrpSpPr/>
          <p:nvPr/>
        </p:nvGrpSpPr>
        <p:grpSpPr>
          <a:xfrm>
            <a:off x="152400" y="5142575"/>
            <a:ext cx="591300" cy="646500"/>
            <a:chOff x="37800" y="1511325"/>
            <a:chExt cx="591300" cy="646500"/>
          </a:xfrm>
        </p:grpSpPr>
        <p:sp>
          <p:nvSpPr>
            <p:cNvPr id="128" name="Google Shape;128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４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2399500" y="5142575"/>
            <a:ext cx="591300" cy="646500"/>
            <a:chOff x="37800" y="1511325"/>
            <a:chExt cx="591300" cy="646500"/>
          </a:xfrm>
        </p:grpSpPr>
        <p:sp>
          <p:nvSpPr>
            <p:cNvPr id="131" name="Google Shape;131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５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4434675" y="5142575"/>
            <a:ext cx="591300" cy="646500"/>
            <a:chOff x="37800" y="1511325"/>
            <a:chExt cx="591300" cy="646500"/>
          </a:xfrm>
        </p:grpSpPr>
        <p:sp>
          <p:nvSpPr>
            <p:cNvPr id="134" name="Google Shape;134;p15"/>
            <p:cNvSpPr/>
            <p:nvPr/>
          </p:nvSpPr>
          <p:spPr>
            <a:xfrm>
              <a:off x="64800" y="1572975"/>
              <a:ext cx="537300" cy="523200"/>
            </a:xfrm>
            <a:prstGeom prst="ellipse">
              <a:avLst/>
            </a:prstGeom>
            <a:solidFill>
              <a:srgbClr val="33B9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37800" y="1511325"/>
              <a:ext cx="591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ja" sz="3000">
                  <a:solidFill>
                    <a:srgbClr val="FFFFFF"/>
                  </a:solidFill>
                  <a:latin typeface="M PLUS 1p"/>
                  <a:ea typeface="M PLUS 1p"/>
                  <a:cs typeface="M PLUS 1p"/>
                  <a:sym typeface="M PLUS 1p"/>
                </a:rPr>
                <a:t>６</a:t>
              </a:r>
              <a:endParaRPr sz="3000" b="0" i="0" u="none" strike="noStrike" cap="none">
                <a:solidFill>
                  <a:srgbClr val="FFFFFF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136" name="Google Shape;136;p15"/>
          <p:cNvSpPr txBox="1"/>
          <p:nvPr/>
        </p:nvSpPr>
        <p:spPr>
          <a:xfrm>
            <a:off x="2532392" y="7754798"/>
            <a:ext cx="1773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latin typeface="Meiryo"/>
                <a:ea typeface="Meiryo"/>
                <a:cs typeface="Meiryo"/>
                <a:sym typeface="Meiryo"/>
              </a:rPr>
              <a:t>接客が丁寧で○○がとても良かったです。</a:t>
            </a:r>
            <a:endParaRPr sz="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457330" y="7997923"/>
            <a:ext cx="1773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latin typeface="Meiryo"/>
                <a:ea typeface="Meiryo"/>
                <a:cs typeface="Meiryo"/>
                <a:sym typeface="Meiryo"/>
              </a:rPr>
              <a:t>接客が丁寧で○○がとても良かっ</a:t>
            </a:r>
            <a:endParaRPr sz="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4584480" y="7754798"/>
            <a:ext cx="17736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800">
                <a:latin typeface="Meiryo"/>
                <a:ea typeface="Meiryo"/>
                <a:cs typeface="Meiryo"/>
                <a:sym typeface="Meiryo"/>
              </a:rPr>
              <a:t>接客が丁寧で○○がとても良かったです。</a:t>
            </a:r>
            <a:endParaRPr sz="8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7978" y="2833385"/>
            <a:ext cx="13920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40247" y="2053322"/>
            <a:ext cx="13920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1847" y="2565747"/>
            <a:ext cx="13920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710" y="6276560"/>
            <a:ext cx="1392050" cy="13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20585" y="5485160"/>
            <a:ext cx="1392050" cy="13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ユーザー設定</PresentationFormat>
  <Paragraphs>46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 PLUS 1p ExtraBold</vt:lpstr>
      <vt:lpstr>M PLUS 1p</vt:lpstr>
      <vt:lpstr>Arial</vt:lpstr>
      <vt:lpstr>Meiryo</vt:lpstr>
      <vt:lpstr>Calibri</vt:lpstr>
      <vt:lpstr>Simple Light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栗林 正幸</cp:lastModifiedBy>
  <cp:revision>1</cp:revision>
  <dcterms:modified xsi:type="dcterms:W3CDTF">2022-12-08T12:52:10Z</dcterms:modified>
</cp:coreProperties>
</file>