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2" r:id="rId2"/>
    <p:sldId id="261" r:id="rId3"/>
  </p:sldIdLst>
  <p:sldSz cx="7169150" cy="5376863" type="B5ISO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9800"/>
    <a:srgbClr val="7BCFF1"/>
    <a:srgbClr val="FF9966"/>
    <a:srgbClr val="F9F8F8"/>
    <a:srgbClr val="F01C63"/>
    <a:srgbClr val="C0C0C0"/>
    <a:srgbClr val="B40C44"/>
    <a:srgbClr val="A4DD10"/>
    <a:srgbClr val="F55D2D"/>
    <a:srgbClr val="D184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8" d="100"/>
          <a:sy n="98" d="100"/>
        </p:scale>
        <p:origin x="96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7686" y="879964"/>
            <a:ext cx="6093778" cy="1871945"/>
          </a:xfrm>
        </p:spPr>
        <p:txBody>
          <a:bodyPr anchor="b"/>
          <a:lstStyle>
            <a:lvl1pPr algn="ctr">
              <a:defRPr sz="4704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6144" y="2824098"/>
            <a:ext cx="5376863" cy="1298164"/>
          </a:xfrm>
        </p:spPr>
        <p:txBody>
          <a:bodyPr/>
          <a:lstStyle>
            <a:lvl1pPr marL="0" indent="0" algn="ctr">
              <a:buNone/>
              <a:defRPr sz="1882"/>
            </a:lvl1pPr>
            <a:lvl2pPr marL="358445" indent="0" algn="ctr">
              <a:buNone/>
              <a:defRPr sz="1568"/>
            </a:lvl2pPr>
            <a:lvl3pPr marL="716890" indent="0" algn="ctr">
              <a:buNone/>
              <a:defRPr sz="1411"/>
            </a:lvl3pPr>
            <a:lvl4pPr marL="1075334" indent="0" algn="ctr">
              <a:buNone/>
              <a:defRPr sz="1254"/>
            </a:lvl4pPr>
            <a:lvl5pPr marL="1433779" indent="0" algn="ctr">
              <a:buNone/>
              <a:defRPr sz="1254"/>
            </a:lvl5pPr>
            <a:lvl6pPr marL="1792224" indent="0" algn="ctr">
              <a:buNone/>
              <a:defRPr sz="1254"/>
            </a:lvl6pPr>
            <a:lvl7pPr marL="2150669" indent="0" algn="ctr">
              <a:buNone/>
              <a:defRPr sz="1254"/>
            </a:lvl7pPr>
            <a:lvl8pPr marL="2509114" indent="0" algn="ctr">
              <a:buNone/>
              <a:defRPr sz="1254"/>
            </a:lvl8pPr>
            <a:lvl9pPr marL="2867558" indent="0" algn="ctr">
              <a:buNone/>
              <a:defRPr sz="1254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131A5-4AE1-4350-81AE-6CF617F340A4}" type="datetimeFigureOut">
              <a:rPr kumimoji="1" lang="ja-JP" altLang="en-US" smtClean="0"/>
              <a:t>2022/3/8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81D52-A9CA-480A-987A-EF65B13463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1648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131A5-4AE1-4350-81AE-6CF617F340A4}" type="datetimeFigureOut">
              <a:rPr kumimoji="1" lang="ja-JP" altLang="en-US" smtClean="0"/>
              <a:t>2022/3/8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81D52-A9CA-480A-987A-EF65B13463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9766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30423" y="286268"/>
            <a:ext cx="1545848" cy="4556643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2879" y="286268"/>
            <a:ext cx="4547930" cy="4556643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131A5-4AE1-4350-81AE-6CF617F340A4}" type="datetimeFigureOut">
              <a:rPr kumimoji="1" lang="ja-JP" altLang="en-US" smtClean="0"/>
              <a:t>2022/3/8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81D52-A9CA-480A-987A-EF65B13463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9244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131A5-4AE1-4350-81AE-6CF617F340A4}" type="datetimeFigureOut">
              <a:rPr kumimoji="1" lang="ja-JP" altLang="en-US" smtClean="0"/>
              <a:t>2022/3/8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81D52-A9CA-480A-987A-EF65B13463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375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9145" y="1340484"/>
            <a:ext cx="6183392" cy="2236625"/>
          </a:xfrm>
        </p:spPr>
        <p:txBody>
          <a:bodyPr anchor="b"/>
          <a:lstStyle>
            <a:lvl1pPr>
              <a:defRPr sz="4704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145" y="3598268"/>
            <a:ext cx="6183392" cy="1176188"/>
          </a:xfrm>
        </p:spPr>
        <p:txBody>
          <a:bodyPr/>
          <a:lstStyle>
            <a:lvl1pPr marL="0" indent="0">
              <a:buNone/>
              <a:defRPr sz="1882">
                <a:solidFill>
                  <a:schemeClr val="tx1"/>
                </a:solidFill>
              </a:defRPr>
            </a:lvl1pPr>
            <a:lvl2pPr marL="358445" indent="0">
              <a:buNone/>
              <a:defRPr sz="1568">
                <a:solidFill>
                  <a:schemeClr val="tx1">
                    <a:tint val="75000"/>
                  </a:schemeClr>
                </a:solidFill>
              </a:defRPr>
            </a:lvl2pPr>
            <a:lvl3pPr marL="716890" indent="0">
              <a:buNone/>
              <a:defRPr sz="1411">
                <a:solidFill>
                  <a:schemeClr val="tx1">
                    <a:tint val="75000"/>
                  </a:schemeClr>
                </a:solidFill>
              </a:defRPr>
            </a:lvl3pPr>
            <a:lvl4pPr marL="1075334" indent="0">
              <a:buNone/>
              <a:defRPr sz="1254">
                <a:solidFill>
                  <a:schemeClr val="tx1">
                    <a:tint val="75000"/>
                  </a:schemeClr>
                </a:solidFill>
              </a:defRPr>
            </a:lvl4pPr>
            <a:lvl5pPr marL="1433779" indent="0">
              <a:buNone/>
              <a:defRPr sz="1254">
                <a:solidFill>
                  <a:schemeClr val="tx1">
                    <a:tint val="75000"/>
                  </a:schemeClr>
                </a:solidFill>
              </a:defRPr>
            </a:lvl5pPr>
            <a:lvl6pPr marL="1792224" indent="0">
              <a:buNone/>
              <a:defRPr sz="1254">
                <a:solidFill>
                  <a:schemeClr val="tx1">
                    <a:tint val="75000"/>
                  </a:schemeClr>
                </a:solidFill>
              </a:defRPr>
            </a:lvl6pPr>
            <a:lvl7pPr marL="2150669" indent="0">
              <a:buNone/>
              <a:defRPr sz="1254">
                <a:solidFill>
                  <a:schemeClr val="tx1">
                    <a:tint val="75000"/>
                  </a:schemeClr>
                </a:solidFill>
              </a:defRPr>
            </a:lvl7pPr>
            <a:lvl8pPr marL="2509114" indent="0">
              <a:buNone/>
              <a:defRPr sz="1254">
                <a:solidFill>
                  <a:schemeClr val="tx1">
                    <a:tint val="75000"/>
                  </a:schemeClr>
                </a:solidFill>
              </a:defRPr>
            </a:lvl8pPr>
            <a:lvl9pPr marL="2867558" indent="0">
              <a:buNone/>
              <a:defRPr sz="125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131A5-4AE1-4350-81AE-6CF617F340A4}" type="datetimeFigureOut">
              <a:rPr kumimoji="1" lang="ja-JP" altLang="en-US" smtClean="0"/>
              <a:t>2022/3/8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81D52-A9CA-480A-987A-EF65B13463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7558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2879" y="1431341"/>
            <a:ext cx="3046889" cy="341157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29382" y="1431341"/>
            <a:ext cx="3046889" cy="341157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131A5-4AE1-4350-81AE-6CF617F340A4}" type="datetimeFigureOut">
              <a:rPr kumimoji="1" lang="ja-JP" altLang="en-US" smtClean="0"/>
              <a:t>2022/3/8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81D52-A9CA-480A-987A-EF65B13463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0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813" y="286269"/>
            <a:ext cx="6183392" cy="103927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3814" y="1318079"/>
            <a:ext cx="3032886" cy="645970"/>
          </a:xfrm>
        </p:spPr>
        <p:txBody>
          <a:bodyPr anchor="b"/>
          <a:lstStyle>
            <a:lvl1pPr marL="0" indent="0">
              <a:buNone/>
              <a:defRPr sz="1882" b="1"/>
            </a:lvl1pPr>
            <a:lvl2pPr marL="358445" indent="0">
              <a:buNone/>
              <a:defRPr sz="1568" b="1"/>
            </a:lvl2pPr>
            <a:lvl3pPr marL="716890" indent="0">
              <a:buNone/>
              <a:defRPr sz="1411" b="1"/>
            </a:lvl3pPr>
            <a:lvl4pPr marL="1075334" indent="0">
              <a:buNone/>
              <a:defRPr sz="1254" b="1"/>
            </a:lvl4pPr>
            <a:lvl5pPr marL="1433779" indent="0">
              <a:buNone/>
              <a:defRPr sz="1254" b="1"/>
            </a:lvl5pPr>
            <a:lvl6pPr marL="1792224" indent="0">
              <a:buNone/>
              <a:defRPr sz="1254" b="1"/>
            </a:lvl6pPr>
            <a:lvl7pPr marL="2150669" indent="0">
              <a:buNone/>
              <a:defRPr sz="1254" b="1"/>
            </a:lvl7pPr>
            <a:lvl8pPr marL="2509114" indent="0">
              <a:buNone/>
              <a:defRPr sz="1254" b="1"/>
            </a:lvl8pPr>
            <a:lvl9pPr marL="2867558" indent="0">
              <a:buNone/>
              <a:defRPr sz="1254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3814" y="1964048"/>
            <a:ext cx="3032886" cy="288882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629382" y="1318079"/>
            <a:ext cx="3047823" cy="645970"/>
          </a:xfrm>
        </p:spPr>
        <p:txBody>
          <a:bodyPr anchor="b"/>
          <a:lstStyle>
            <a:lvl1pPr marL="0" indent="0">
              <a:buNone/>
              <a:defRPr sz="1882" b="1"/>
            </a:lvl1pPr>
            <a:lvl2pPr marL="358445" indent="0">
              <a:buNone/>
              <a:defRPr sz="1568" b="1"/>
            </a:lvl2pPr>
            <a:lvl3pPr marL="716890" indent="0">
              <a:buNone/>
              <a:defRPr sz="1411" b="1"/>
            </a:lvl3pPr>
            <a:lvl4pPr marL="1075334" indent="0">
              <a:buNone/>
              <a:defRPr sz="1254" b="1"/>
            </a:lvl4pPr>
            <a:lvl5pPr marL="1433779" indent="0">
              <a:buNone/>
              <a:defRPr sz="1254" b="1"/>
            </a:lvl5pPr>
            <a:lvl6pPr marL="1792224" indent="0">
              <a:buNone/>
              <a:defRPr sz="1254" b="1"/>
            </a:lvl6pPr>
            <a:lvl7pPr marL="2150669" indent="0">
              <a:buNone/>
              <a:defRPr sz="1254" b="1"/>
            </a:lvl7pPr>
            <a:lvl8pPr marL="2509114" indent="0">
              <a:buNone/>
              <a:defRPr sz="1254" b="1"/>
            </a:lvl8pPr>
            <a:lvl9pPr marL="2867558" indent="0">
              <a:buNone/>
              <a:defRPr sz="1254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629382" y="1964048"/>
            <a:ext cx="3047823" cy="288882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131A5-4AE1-4350-81AE-6CF617F340A4}" type="datetimeFigureOut">
              <a:rPr kumimoji="1" lang="ja-JP" altLang="en-US" smtClean="0"/>
              <a:t>2022/3/8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81D52-A9CA-480A-987A-EF65B13463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6650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131A5-4AE1-4350-81AE-6CF617F340A4}" type="datetimeFigureOut">
              <a:rPr kumimoji="1" lang="ja-JP" altLang="en-US" smtClean="0"/>
              <a:t>2022/3/8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81D52-A9CA-480A-987A-EF65B13463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6945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131A5-4AE1-4350-81AE-6CF617F340A4}" type="datetimeFigureOut">
              <a:rPr kumimoji="1" lang="ja-JP" altLang="en-US" smtClean="0"/>
              <a:t>2022/3/8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81D52-A9CA-480A-987A-EF65B13463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7398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813" y="358458"/>
            <a:ext cx="2312237" cy="1254601"/>
          </a:xfrm>
        </p:spPr>
        <p:txBody>
          <a:bodyPr anchor="b"/>
          <a:lstStyle>
            <a:lvl1pPr>
              <a:defRPr sz="2509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7823" y="774170"/>
            <a:ext cx="3629382" cy="3821058"/>
          </a:xfrm>
        </p:spPr>
        <p:txBody>
          <a:bodyPr/>
          <a:lstStyle>
            <a:lvl1pPr>
              <a:defRPr sz="2509"/>
            </a:lvl1pPr>
            <a:lvl2pPr>
              <a:defRPr sz="2195"/>
            </a:lvl2pPr>
            <a:lvl3pPr>
              <a:defRPr sz="1882"/>
            </a:lvl3pPr>
            <a:lvl4pPr>
              <a:defRPr sz="1568"/>
            </a:lvl4pPr>
            <a:lvl5pPr>
              <a:defRPr sz="1568"/>
            </a:lvl5pPr>
            <a:lvl6pPr>
              <a:defRPr sz="1568"/>
            </a:lvl6pPr>
            <a:lvl7pPr>
              <a:defRPr sz="1568"/>
            </a:lvl7pPr>
            <a:lvl8pPr>
              <a:defRPr sz="1568"/>
            </a:lvl8pPr>
            <a:lvl9pPr>
              <a:defRPr sz="1568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3813" y="1613059"/>
            <a:ext cx="2312237" cy="2988391"/>
          </a:xfrm>
        </p:spPr>
        <p:txBody>
          <a:bodyPr/>
          <a:lstStyle>
            <a:lvl1pPr marL="0" indent="0">
              <a:buNone/>
              <a:defRPr sz="1254"/>
            </a:lvl1pPr>
            <a:lvl2pPr marL="358445" indent="0">
              <a:buNone/>
              <a:defRPr sz="1098"/>
            </a:lvl2pPr>
            <a:lvl3pPr marL="716890" indent="0">
              <a:buNone/>
              <a:defRPr sz="941"/>
            </a:lvl3pPr>
            <a:lvl4pPr marL="1075334" indent="0">
              <a:buNone/>
              <a:defRPr sz="784"/>
            </a:lvl4pPr>
            <a:lvl5pPr marL="1433779" indent="0">
              <a:buNone/>
              <a:defRPr sz="784"/>
            </a:lvl5pPr>
            <a:lvl6pPr marL="1792224" indent="0">
              <a:buNone/>
              <a:defRPr sz="784"/>
            </a:lvl6pPr>
            <a:lvl7pPr marL="2150669" indent="0">
              <a:buNone/>
              <a:defRPr sz="784"/>
            </a:lvl7pPr>
            <a:lvl8pPr marL="2509114" indent="0">
              <a:buNone/>
              <a:defRPr sz="784"/>
            </a:lvl8pPr>
            <a:lvl9pPr marL="2867558" indent="0">
              <a:buNone/>
              <a:defRPr sz="784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131A5-4AE1-4350-81AE-6CF617F340A4}" type="datetimeFigureOut">
              <a:rPr kumimoji="1" lang="ja-JP" altLang="en-US" smtClean="0"/>
              <a:t>2022/3/8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81D52-A9CA-480A-987A-EF65B13463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9356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813" y="358458"/>
            <a:ext cx="2312237" cy="1254601"/>
          </a:xfrm>
        </p:spPr>
        <p:txBody>
          <a:bodyPr anchor="b"/>
          <a:lstStyle>
            <a:lvl1pPr>
              <a:defRPr sz="2509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047823" y="774170"/>
            <a:ext cx="3629382" cy="3821058"/>
          </a:xfrm>
        </p:spPr>
        <p:txBody>
          <a:bodyPr anchor="t"/>
          <a:lstStyle>
            <a:lvl1pPr marL="0" indent="0">
              <a:buNone/>
              <a:defRPr sz="2509"/>
            </a:lvl1pPr>
            <a:lvl2pPr marL="358445" indent="0">
              <a:buNone/>
              <a:defRPr sz="2195"/>
            </a:lvl2pPr>
            <a:lvl3pPr marL="716890" indent="0">
              <a:buNone/>
              <a:defRPr sz="1882"/>
            </a:lvl3pPr>
            <a:lvl4pPr marL="1075334" indent="0">
              <a:buNone/>
              <a:defRPr sz="1568"/>
            </a:lvl4pPr>
            <a:lvl5pPr marL="1433779" indent="0">
              <a:buNone/>
              <a:defRPr sz="1568"/>
            </a:lvl5pPr>
            <a:lvl6pPr marL="1792224" indent="0">
              <a:buNone/>
              <a:defRPr sz="1568"/>
            </a:lvl6pPr>
            <a:lvl7pPr marL="2150669" indent="0">
              <a:buNone/>
              <a:defRPr sz="1568"/>
            </a:lvl7pPr>
            <a:lvl8pPr marL="2509114" indent="0">
              <a:buNone/>
              <a:defRPr sz="1568"/>
            </a:lvl8pPr>
            <a:lvl9pPr marL="2867558" indent="0">
              <a:buNone/>
              <a:defRPr sz="1568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3813" y="1613059"/>
            <a:ext cx="2312237" cy="2988391"/>
          </a:xfrm>
        </p:spPr>
        <p:txBody>
          <a:bodyPr/>
          <a:lstStyle>
            <a:lvl1pPr marL="0" indent="0">
              <a:buNone/>
              <a:defRPr sz="1254"/>
            </a:lvl1pPr>
            <a:lvl2pPr marL="358445" indent="0">
              <a:buNone/>
              <a:defRPr sz="1098"/>
            </a:lvl2pPr>
            <a:lvl3pPr marL="716890" indent="0">
              <a:buNone/>
              <a:defRPr sz="941"/>
            </a:lvl3pPr>
            <a:lvl4pPr marL="1075334" indent="0">
              <a:buNone/>
              <a:defRPr sz="784"/>
            </a:lvl4pPr>
            <a:lvl5pPr marL="1433779" indent="0">
              <a:buNone/>
              <a:defRPr sz="784"/>
            </a:lvl5pPr>
            <a:lvl6pPr marL="1792224" indent="0">
              <a:buNone/>
              <a:defRPr sz="784"/>
            </a:lvl6pPr>
            <a:lvl7pPr marL="2150669" indent="0">
              <a:buNone/>
              <a:defRPr sz="784"/>
            </a:lvl7pPr>
            <a:lvl8pPr marL="2509114" indent="0">
              <a:buNone/>
              <a:defRPr sz="784"/>
            </a:lvl8pPr>
            <a:lvl9pPr marL="2867558" indent="0">
              <a:buNone/>
              <a:defRPr sz="784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131A5-4AE1-4350-81AE-6CF617F340A4}" type="datetimeFigureOut">
              <a:rPr kumimoji="1" lang="ja-JP" altLang="en-US" smtClean="0"/>
              <a:t>2022/3/8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81D52-A9CA-480A-987A-EF65B13463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8411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DD1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2879" y="286269"/>
            <a:ext cx="6183392" cy="10392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2879" y="1431341"/>
            <a:ext cx="6183392" cy="34115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2879" y="4983557"/>
            <a:ext cx="1613059" cy="2862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4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2131A5-4AE1-4350-81AE-6CF617F340A4}" type="datetimeFigureOut">
              <a:rPr kumimoji="1" lang="ja-JP" altLang="en-US" smtClean="0"/>
              <a:t>2022/3/8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74781" y="4983557"/>
            <a:ext cx="2419588" cy="2862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4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63212" y="4983557"/>
            <a:ext cx="1613059" cy="2862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4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E81D52-A9CA-480A-987A-EF65B13463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464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716890" rtl="0" eaLnBrk="1" latinLnBrk="0" hangingPunct="1">
        <a:lnSpc>
          <a:spcPct val="90000"/>
        </a:lnSpc>
        <a:spcBef>
          <a:spcPct val="0"/>
        </a:spcBef>
        <a:buNone/>
        <a:defRPr kumimoji="1" sz="34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9222" indent="-179222" algn="l" defTabSz="716890" rtl="0" eaLnBrk="1" latinLnBrk="0" hangingPunct="1">
        <a:lnSpc>
          <a:spcPct val="90000"/>
        </a:lnSpc>
        <a:spcBef>
          <a:spcPts val="784"/>
        </a:spcBef>
        <a:buFont typeface="Arial" panose="020B0604020202020204" pitchFamily="34" charset="0"/>
        <a:buChar char="•"/>
        <a:defRPr kumimoji="1" sz="2195" kern="1200">
          <a:solidFill>
            <a:schemeClr val="tx1"/>
          </a:solidFill>
          <a:latin typeface="+mn-lt"/>
          <a:ea typeface="+mn-ea"/>
          <a:cs typeface="+mn-cs"/>
        </a:defRPr>
      </a:lvl1pPr>
      <a:lvl2pPr marL="537667" indent="-179222" algn="l" defTabSz="716890" rtl="0" eaLnBrk="1" latinLnBrk="0" hangingPunct="1">
        <a:lnSpc>
          <a:spcPct val="90000"/>
        </a:lnSpc>
        <a:spcBef>
          <a:spcPts val="392"/>
        </a:spcBef>
        <a:buFont typeface="Arial" panose="020B0604020202020204" pitchFamily="34" charset="0"/>
        <a:buChar char="•"/>
        <a:defRPr kumimoji="1" sz="1882" kern="1200">
          <a:solidFill>
            <a:schemeClr val="tx1"/>
          </a:solidFill>
          <a:latin typeface="+mn-lt"/>
          <a:ea typeface="+mn-ea"/>
          <a:cs typeface="+mn-cs"/>
        </a:defRPr>
      </a:lvl2pPr>
      <a:lvl3pPr marL="896112" indent="-179222" algn="l" defTabSz="716890" rtl="0" eaLnBrk="1" latinLnBrk="0" hangingPunct="1">
        <a:lnSpc>
          <a:spcPct val="90000"/>
        </a:lnSpc>
        <a:spcBef>
          <a:spcPts val="392"/>
        </a:spcBef>
        <a:buFont typeface="Arial" panose="020B0604020202020204" pitchFamily="34" charset="0"/>
        <a:buChar char="•"/>
        <a:defRPr kumimoji="1" sz="1568" kern="1200">
          <a:solidFill>
            <a:schemeClr val="tx1"/>
          </a:solidFill>
          <a:latin typeface="+mn-lt"/>
          <a:ea typeface="+mn-ea"/>
          <a:cs typeface="+mn-cs"/>
        </a:defRPr>
      </a:lvl3pPr>
      <a:lvl4pPr marL="1254557" indent="-179222" algn="l" defTabSz="716890" rtl="0" eaLnBrk="1" latinLnBrk="0" hangingPunct="1">
        <a:lnSpc>
          <a:spcPct val="90000"/>
        </a:lnSpc>
        <a:spcBef>
          <a:spcPts val="392"/>
        </a:spcBef>
        <a:buFont typeface="Arial" panose="020B0604020202020204" pitchFamily="34" charset="0"/>
        <a:buChar char="•"/>
        <a:defRPr kumimoji="1" sz="1411" kern="1200">
          <a:solidFill>
            <a:schemeClr val="tx1"/>
          </a:solidFill>
          <a:latin typeface="+mn-lt"/>
          <a:ea typeface="+mn-ea"/>
          <a:cs typeface="+mn-cs"/>
        </a:defRPr>
      </a:lvl4pPr>
      <a:lvl5pPr marL="1613002" indent="-179222" algn="l" defTabSz="716890" rtl="0" eaLnBrk="1" latinLnBrk="0" hangingPunct="1">
        <a:lnSpc>
          <a:spcPct val="90000"/>
        </a:lnSpc>
        <a:spcBef>
          <a:spcPts val="392"/>
        </a:spcBef>
        <a:buFont typeface="Arial" panose="020B0604020202020204" pitchFamily="34" charset="0"/>
        <a:buChar char="•"/>
        <a:defRPr kumimoji="1" sz="1411" kern="1200">
          <a:solidFill>
            <a:schemeClr val="tx1"/>
          </a:solidFill>
          <a:latin typeface="+mn-lt"/>
          <a:ea typeface="+mn-ea"/>
          <a:cs typeface="+mn-cs"/>
        </a:defRPr>
      </a:lvl5pPr>
      <a:lvl6pPr marL="1971446" indent="-179222" algn="l" defTabSz="716890" rtl="0" eaLnBrk="1" latinLnBrk="0" hangingPunct="1">
        <a:lnSpc>
          <a:spcPct val="90000"/>
        </a:lnSpc>
        <a:spcBef>
          <a:spcPts val="392"/>
        </a:spcBef>
        <a:buFont typeface="Arial" panose="020B0604020202020204" pitchFamily="34" charset="0"/>
        <a:buChar char="•"/>
        <a:defRPr kumimoji="1" sz="1411" kern="1200">
          <a:solidFill>
            <a:schemeClr val="tx1"/>
          </a:solidFill>
          <a:latin typeface="+mn-lt"/>
          <a:ea typeface="+mn-ea"/>
          <a:cs typeface="+mn-cs"/>
        </a:defRPr>
      </a:lvl6pPr>
      <a:lvl7pPr marL="2329891" indent="-179222" algn="l" defTabSz="716890" rtl="0" eaLnBrk="1" latinLnBrk="0" hangingPunct="1">
        <a:lnSpc>
          <a:spcPct val="90000"/>
        </a:lnSpc>
        <a:spcBef>
          <a:spcPts val="392"/>
        </a:spcBef>
        <a:buFont typeface="Arial" panose="020B0604020202020204" pitchFamily="34" charset="0"/>
        <a:buChar char="•"/>
        <a:defRPr kumimoji="1" sz="1411" kern="1200">
          <a:solidFill>
            <a:schemeClr val="tx1"/>
          </a:solidFill>
          <a:latin typeface="+mn-lt"/>
          <a:ea typeface="+mn-ea"/>
          <a:cs typeface="+mn-cs"/>
        </a:defRPr>
      </a:lvl7pPr>
      <a:lvl8pPr marL="2688336" indent="-179222" algn="l" defTabSz="716890" rtl="0" eaLnBrk="1" latinLnBrk="0" hangingPunct="1">
        <a:lnSpc>
          <a:spcPct val="90000"/>
        </a:lnSpc>
        <a:spcBef>
          <a:spcPts val="392"/>
        </a:spcBef>
        <a:buFont typeface="Arial" panose="020B0604020202020204" pitchFamily="34" charset="0"/>
        <a:buChar char="•"/>
        <a:defRPr kumimoji="1" sz="1411" kern="1200">
          <a:solidFill>
            <a:schemeClr val="tx1"/>
          </a:solidFill>
          <a:latin typeface="+mn-lt"/>
          <a:ea typeface="+mn-ea"/>
          <a:cs typeface="+mn-cs"/>
        </a:defRPr>
      </a:lvl8pPr>
      <a:lvl9pPr marL="3046781" indent="-179222" algn="l" defTabSz="716890" rtl="0" eaLnBrk="1" latinLnBrk="0" hangingPunct="1">
        <a:lnSpc>
          <a:spcPct val="90000"/>
        </a:lnSpc>
        <a:spcBef>
          <a:spcPts val="392"/>
        </a:spcBef>
        <a:buFont typeface="Arial" panose="020B0604020202020204" pitchFamily="34" charset="0"/>
        <a:buChar char="•"/>
        <a:defRPr kumimoji="1" sz="141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16890" rtl="0" eaLnBrk="1" latinLnBrk="0" hangingPunct="1">
        <a:defRPr kumimoji="1" sz="1411" kern="1200">
          <a:solidFill>
            <a:schemeClr val="tx1"/>
          </a:solidFill>
          <a:latin typeface="+mn-lt"/>
          <a:ea typeface="+mn-ea"/>
          <a:cs typeface="+mn-cs"/>
        </a:defRPr>
      </a:lvl1pPr>
      <a:lvl2pPr marL="358445" algn="l" defTabSz="716890" rtl="0" eaLnBrk="1" latinLnBrk="0" hangingPunct="1">
        <a:defRPr kumimoji="1" sz="1411" kern="1200">
          <a:solidFill>
            <a:schemeClr val="tx1"/>
          </a:solidFill>
          <a:latin typeface="+mn-lt"/>
          <a:ea typeface="+mn-ea"/>
          <a:cs typeface="+mn-cs"/>
        </a:defRPr>
      </a:lvl2pPr>
      <a:lvl3pPr marL="716890" algn="l" defTabSz="716890" rtl="0" eaLnBrk="1" latinLnBrk="0" hangingPunct="1">
        <a:defRPr kumimoji="1" sz="1411" kern="1200">
          <a:solidFill>
            <a:schemeClr val="tx1"/>
          </a:solidFill>
          <a:latin typeface="+mn-lt"/>
          <a:ea typeface="+mn-ea"/>
          <a:cs typeface="+mn-cs"/>
        </a:defRPr>
      </a:lvl3pPr>
      <a:lvl4pPr marL="1075334" algn="l" defTabSz="716890" rtl="0" eaLnBrk="1" latinLnBrk="0" hangingPunct="1">
        <a:defRPr kumimoji="1" sz="1411" kern="1200">
          <a:solidFill>
            <a:schemeClr val="tx1"/>
          </a:solidFill>
          <a:latin typeface="+mn-lt"/>
          <a:ea typeface="+mn-ea"/>
          <a:cs typeface="+mn-cs"/>
        </a:defRPr>
      </a:lvl4pPr>
      <a:lvl5pPr marL="1433779" algn="l" defTabSz="716890" rtl="0" eaLnBrk="1" latinLnBrk="0" hangingPunct="1">
        <a:defRPr kumimoji="1" sz="1411" kern="1200">
          <a:solidFill>
            <a:schemeClr val="tx1"/>
          </a:solidFill>
          <a:latin typeface="+mn-lt"/>
          <a:ea typeface="+mn-ea"/>
          <a:cs typeface="+mn-cs"/>
        </a:defRPr>
      </a:lvl5pPr>
      <a:lvl6pPr marL="1792224" algn="l" defTabSz="716890" rtl="0" eaLnBrk="1" latinLnBrk="0" hangingPunct="1">
        <a:defRPr kumimoji="1" sz="1411" kern="1200">
          <a:solidFill>
            <a:schemeClr val="tx1"/>
          </a:solidFill>
          <a:latin typeface="+mn-lt"/>
          <a:ea typeface="+mn-ea"/>
          <a:cs typeface="+mn-cs"/>
        </a:defRPr>
      </a:lvl6pPr>
      <a:lvl7pPr marL="2150669" algn="l" defTabSz="716890" rtl="0" eaLnBrk="1" latinLnBrk="0" hangingPunct="1">
        <a:defRPr kumimoji="1" sz="1411" kern="1200">
          <a:solidFill>
            <a:schemeClr val="tx1"/>
          </a:solidFill>
          <a:latin typeface="+mn-lt"/>
          <a:ea typeface="+mn-ea"/>
          <a:cs typeface="+mn-cs"/>
        </a:defRPr>
      </a:lvl7pPr>
      <a:lvl8pPr marL="2509114" algn="l" defTabSz="716890" rtl="0" eaLnBrk="1" latinLnBrk="0" hangingPunct="1">
        <a:defRPr kumimoji="1" sz="1411" kern="1200">
          <a:solidFill>
            <a:schemeClr val="tx1"/>
          </a:solidFill>
          <a:latin typeface="+mn-lt"/>
          <a:ea typeface="+mn-ea"/>
          <a:cs typeface="+mn-cs"/>
        </a:defRPr>
      </a:lvl8pPr>
      <a:lvl9pPr marL="2867558" algn="l" defTabSz="716890" rtl="0" eaLnBrk="1" latinLnBrk="0" hangingPunct="1">
        <a:defRPr kumimoji="1" sz="141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98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C659E2F1-319B-4EA0-92AA-B7AF62E147D2}"/>
              </a:ext>
            </a:extLst>
          </p:cNvPr>
          <p:cNvSpPr txBox="1"/>
          <p:nvPr/>
        </p:nvSpPr>
        <p:spPr>
          <a:xfrm flipH="1">
            <a:off x="2575309" y="4531280"/>
            <a:ext cx="21347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00" b="1" dirty="0">
                <a:solidFill>
                  <a:schemeClr val="bg1"/>
                </a:solidFill>
                <a:latin typeface="+mn-ea"/>
              </a:rPr>
              <a:t>iPhone </a:t>
            </a:r>
            <a:r>
              <a:rPr kumimoji="1" lang="ja-JP" altLang="en-US" sz="1100" b="1" dirty="0">
                <a:solidFill>
                  <a:schemeClr val="bg1"/>
                </a:solidFill>
                <a:latin typeface="+mn-ea"/>
              </a:rPr>
              <a:t>または </a:t>
            </a:r>
            <a:r>
              <a:rPr kumimoji="1" lang="en-US" altLang="ja-JP" sz="1100" b="1" dirty="0">
                <a:solidFill>
                  <a:schemeClr val="bg1"/>
                </a:solidFill>
                <a:latin typeface="+mn-ea"/>
              </a:rPr>
              <a:t>iPad </a:t>
            </a:r>
            <a:r>
              <a:rPr kumimoji="1" lang="ja-JP" altLang="en-US" sz="1100" b="1" dirty="0">
                <a:solidFill>
                  <a:schemeClr val="bg1"/>
                </a:solidFill>
                <a:latin typeface="+mn-ea"/>
              </a:rPr>
              <a:t>で </a:t>
            </a:r>
            <a:r>
              <a:rPr kumimoji="1" lang="en-US" altLang="ja-JP" sz="1100" b="1" dirty="0">
                <a:solidFill>
                  <a:schemeClr val="bg1"/>
                </a:solidFill>
                <a:latin typeface="+mn-ea"/>
              </a:rPr>
              <a:t>Gmail </a:t>
            </a:r>
            <a:r>
              <a:rPr kumimoji="1" lang="ja-JP" altLang="en-US" sz="1100" b="1" dirty="0">
                <a:solidFill>
                  <a:schemeClr val="bg1"/>
                </a:solidFill>
                <a:latin typeface="+mn-ea"/>
              </a:rPr>
              <a:t>アプリを開きます。</a:t>
            </a:r>
            <a:endParaRPr kumimoji="1" lang="ja-JP" altLang="en-US" sz="8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56" name="フローチャート: 結合子 55">
            <a:extLst>
              <a:ext uri="{FF2B5EF4-FFF2-40B4-BE49-F238E27FC236}">
                <a16:creationId xmlns:a16="http://schemas.microsoft.com/office/drawing/2014/main" id="{D4437E2E-0D69-49B5-BA8B-9BDB92B530F7}"/>
              </a:ext>
            </a:extLst>
          </p:cNvPr>
          <p:cNvSpPr/>
          <p:nvPr/>
        </p:nvSpPr>
        <p:spPr>
          <a:xfrm>
            <a:off x="471189" y="183566"/>
            <a:ext cx="625093" cy="624518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7" name="フリーフォーム: 図形 56">
            <a:extLst>
              <a:ext uri="{FF2B5EF4-FFF2-40B4-BE49-F238E27FC236}">
                <a16:creationId xmlns:a16="http://schemas.microsoft.com/office/drawing/2014/main" id="{6C72849F-7C3C-48A4-985D-6FC051724911}"/>
              </a:ext>
            </a:extLst>
          </p:cNvPr>
          <p:cNvSpPr/>
          <p:nvPr/>
        </p:nvSpPr>
        <p:spPr>
          <a:xfrm rot="16200000">
            <a:off x="3526700" y="-2126178"/>
            <a:ext cx="577806" cy="5197288"/>
          </a:xfrm>
          <a:custGeom>
            <a:avLst/>
            <a:gdLst>
              <a:gd name="connsiteX0" fmla="*/ 679201 w 679201"/>
              <a:gd name="connsiteY0" fmla="*/ 230619 h 3246960"/>
              <a:gd name="connsiteX1" fmla="*/ 679201 w 679201"/>
              <a:gd name="connsiteY1" fmla="*/ 3133758 h 3246960"/>
              <a:gd name="connsiteX2" fmla="*/ 565999 w 679201"/>
              <a:gd name="connsiteY2" fmla="*/ 3246960 h 3246960"/>
              <a:gd name="connsiteX3" fmla="*/ 113202 w 679201"/>
              <a:gd name="connsiteY3" fmla="*/ 3246960 h 3246960"/>
              <a:gd name="connsiteX4" fmla="*/ 0 w 679201"/>
              <a:gd name="connsiteY4" fmla="*/ 3133758 h 3246960"/>
              <a:gd name="connsiteX5" fmla="*/ 0 w 679201"/>
              <a:gd name="connsiteY5" fmla="*/ 230619 h 3246960"/>
              <a:gd name="connsiteX6" fmla="*/ 113202 w 679201"/>
              <a:gd name="connsiteY6" fmla="*/ 117417 h 3246960"/>
              <a:gd name="connsiteX7" fmla="*/ 257615 w 679201"/>
              <a:gd name="connsiteY7" fmla="*/ 117417 h 3246960"/>
              <a:gd name="connsiteX8" fmla="*/ 314466 w 679201"/>
              <a:gd name="connsiteY8" fmla="*/ 0 h 3246960"/>
              <a:gd name="connsiteX9" fmla="*/ 371317 w 679201"/>
              <a:gd name="connsiteY9" fmla="*/ 117417 h 3246960"/>
              <a:gd name="connsiteX10" fmla="*/ 565999 w 679201"/>
              <a:gd name="connsiteY10" fmla="*/ 117417 h 3246960"/>
              <a:gd name="connsiteX11" fmla="*/ 679201 w 679201"/>
              <a:gd name="connsiteY11" fmla="*/ 230619 h 3246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9201" h="3246960">
                <a:moveTo>
                  <a:pt x="679201" y="230619"/>
                </a:moveTo>
                <a:lnTo>
                  <a:pt x="679201" y="3133758"/>
                </a:lnTo>
                <a:cubicBezTo>
                  <a:pt x="679201" y="3196278"/>
                  <a:pt x="628519" y="3246960"/>
                  <a:pt x="565999" y="3246960"/>
                </a:cubicBezTo>
                <a:lnTo>
                  <a:pt x="113202" y="3246960"/>
                </a:lnTo>
                <a:cubicBezTo>
                  <a:pt x="50682" y="3246960"/>
                  <a:pt x="0" y="3196278"/>
                  <a:pt x="0" y="3133758"/>
                </a:cubicBezTo>
                <a:lnTo>
                  <a:pt x="0" y="230619"/>
                </a:lnTo>
                <a:cubicBezTo>
                  <a:pt x="0" y="168099"/>
                  <a:pt x="50682" y="117417"/>
                  <a:pt x="113202" y="117417"/>
                </a:cubicBezTo>
                <a:lnTo>
                  <a:pt x="257615" y="117417"/>
                </a:lnTo>
                <a:lnTo>
                  <a:pt x="314466" y="0"/>
                </a:lnTo>
                <a:lnTo>
                  <a:pt x="371317" y="117417"/>
                </a:lnTo>
                <a:lnTo>
                  <a:pt x="565999" y="117417"/>
                </a:lnTo>
                <a:cubicBezTo>
                  <a:pt x="628519" y="117417"/>
                  <a:pt x="679201" y="168099"/>
                  <a:pt x="679201" y="230619"/>
                </a:cubicBezTo>
                <a:close/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pic>
        <p:nvPicPr>
          <p:cNvPr id="61" name="グラフィックス 60">
            <a:extLst>
              <a:ext uri="{FF2B5EF4-FFF2-40B4-BE49-F238E27FC236}">
                <a16:creationId xmlns:a16="http://schemas.microsoft.com/office/drawing/2014/main" id="{14A4ADCE-2FB9-4D69-A141-D885F3D98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9373" y="291740"/>
            <a:ext cx="383964" cy="383964"/>
          </a:xfrm>
          <a:prstGeom prst="rect">
            <a:avLst/>
          </a:prstGeom>
        </p:spPr>
      </p:pic>
      <p:sp>
        <p:nvSpPr>
          <p:cNvPr id="9" name="二等辺三角形 8">
            <a:extLst>
              <a:ext uri="{FF2B5EF4-FFF2-40B4-BE49-F238E27FC236}">
                <a16:creationId xmlns:a16="http://schemas.microsoft.com/office/drawing/2014/main" id="{3DDAC7D5-418C-4DAE-9E24-890DA20615A8}"/>
              </a:ext>
            </a:extLst>
          </p:cNvPr>
          <p:cNvSpPr/>
          <p:nvPr/>
        </p:nvSpPr>
        <p:spPr>
          <a:xfrm rot="10800000">
            <a:off x="5368699" y="2839570"/>
            <a:ext cx="701566" cy="154581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テキスト ボックス 57">
            <a:extLst>
              <a:ext uri="{FF2B5EF4-FFF2-40B4-BE49-F238E27FC236}">
                <a16:creationId xmlns:a16="http://schemas.microsoft.com/office/drawing/2014/main" id="{B6CF307E-EB79-4169-A3BF-2D7440FCF0B4}"/>
              </a:ext>
            </a:extLst>
          </p:cNvPr>
          <p:cNvSpPr txBox="1"/>
          <p:nvPr/>
        </p:nvSpPr>
        <p:spPr>
          <a:xfrm>
            <a:off x="1573309" y="335269"/>
            <a:ext cx="49283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ja-JP" altLang="en-US" sz="1400" b="1" dirty="0">
                <a:solidFill>
                  <a:srgbClr val="FFFF00"/>
                </a:solidFill>
                <a:latin typeface="+mn-ea"/>
              </a:rPr>
              <a:t>口コミ投稿前</a:t>
            </a:r>
            <a:r>
              <a:rPr kumimoji="1" lang="ja-JP" altLang="en-US" sz="1400" b="1" dirty="0">
                <a:solidFill>
                  <a:schemeClr val="bg1"/>
                </a:solidFill>
                <a:latin typeface="+mn-ea"/>
              </a:rPr>
              <a:t>の</a:t>
            </a:r>
            <a:r>
              <a:rPr kumimoji="1" lang="en-US" altLang="ja-JP" sz="1400" b="1" dirty="0">
                <a:solidFill>
                  <a:schemeClr val="bg1"/>
                </a:solidFill>
                <a:latin typeface="+mn-ea"/>
              </a:rPr>
              <a:t>【Google</a:t>
            </a:r>
            <a:r>
              <a:rPr kumimoji="1" lang="ja-JP" altLang="en-US" sz="1400" b="1" dirty="0">
                <a:solidFill>
                  <a:schemeClr val="bg1"/>
                </a:solidFill>
                <a:latin typeface="+mn-ea"/>
              </a:rPr>
              <a:t>アカウント</a:t>
            </a:r>
            <a:r>
              <a:rPr kumimoji="1" lang="en-US" altLang="ja-JP" sz="1400" b="1" dirty="0">
                <a:solidFill>
                  <a:schemeClr val="bg1"/>
                </a:solidFill>
                <a:latin typeface="+mn-ea"/>
              </a:rPr>
              <a:t>】</a:t>
            </a:r>
            <a:r>
              <a:rPr kumimoji="1" lang="ja-JP" altLang="en-US" sz="1400" b="1" dirty="0">
                <a:solidFill>
                  <a:schemeClr val="bg1"/>
                </a:solidFill>
                <a:latin typeface="+mn-ea"/>
              </a:rPr>
              <a:t>の名前変更ガイド</a:t>
            </a:r>
          </a:p>
        </p:txBody>
      </p:sp>
      <p:pic>
        <p:nvPicPr>
          <p:cNvPr id="4" name="図 3" descr="グラフィカル ユーザー インターフェイス, テキスト, アプリケーション, チャットまたはテキスト メッセージ&#10;&#10;自動的に生成された説明">
            <a:extLst>
              <a:ext uri="{FF2B5EF4-FFF2-40B4-BE49-F238E27FC236}">
                <a16:creationId xmlns:a16="http://schemas.microsoft.com/office/drawing/2014/main" id="{54B67E25-2180-4BE6-A645-13DAB4DA6FF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46" b="63385"/>
          <a:stretch/>
        </p:blipFill>
        <p:spPr>
          <a:xfrm>
            <a:off x="4721432" y="3063235"/>
            <a:ext cx="2025251" cy="1406301"/>
          </a:xfrm>
          <a:prstGeom prst="rect">
            <a:avLst/>
          </a:prstGeom>
        </p:spPr>
      </p:pic>
      <p:pic>
        <p:nvPicPr>
          <p:cNvPr id="1026" name="Picture 2" descr="あなたのスマホのホーム画面ってどんなのですか？ #ホーム画面百景 - makitani.com">
            <a:extLst>
              <a:ext uri="{FF2B5EF4-FFF2-40B4-BE49-F238E27FC236}">
                <a16:creationId xmlns:a16="http://schemas.microsoft.com/office/drawing/2014/main" id="{C16DF399-B8E7-4EAA-9EED-DA1E45297B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696" y="1009782"/>
            <a:ext cx="1927939" cy="3425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四角形: 角を丸くする 31">
            <a:extLst>
              <a:ext uri="{FF2B5EF4-FFF2-40B4-BE49-F238E27FC236}">
                <a16:creationId xmlns:a16="http://schemas.microsoft.com/office/drawing/2014/main" id="{AD0D4ED5-EED0-4EA4-9964-FCDDE7C86082}"/>
              </a:ext>
            </a:extLst>
          </p:cNvPr>
          <p:cNvSpPr/>
          <p:nvPr/>
        </p:nvSpPr>
        <p:spPr>
          <a:xfrm>
            <a:off x="2713839" y="4023264"/>
            <a:ext cx="419329" cy="411824"/>
          </a:xfrm>
          <a:prstGeom prst="roundRect">
            <a:avLst>
              <a:gd name="adj" fmla="val 8192"/>
            </a:avLst>
          </a:prstGeom>
          <a:noFill/>
          <a:ln w="28575">
            <a:solidFill>
              <a:srgbClr val="F39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17CAD4D-5902-4A23-9D0D-D104258DAAFB}"/>
              </a:ext>
            </a:extLst>
          </p:cNvPr>
          <p:cNvSpPr txBox="1"/>
          <p:nvPr/>
        </p:nvSpPr>
        <p:spPr>
          <a:xfrm>
            <a:off x="5125529" y="3755116"/>
            <a:ext cx="1202573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ja-JP" altLang="en-US" sz="800" dirty="0"/>
              <a:t>鈴木太郎</a:t>
            </a:r>
            <a:endParaRPr kumimoji="1" lang="en-US" altLang="ja-JP" sz="800" dirty="0"/>
          </a:p>
          <a:p>
            <a:r>
              <a:rPr kumimoji="1" lang="en-US" altLang="ja-JP" sz="800" dirty="0"/>
              <a:t>xxxxxxxxxxx@gmail.com</a:t>
            </a:r>
            <a:endParaRPr kumimoji="1" lang="ja-JP" altLang="en-US" sz="800" dirty="0"/>
          </a:p>
        </p:txBody>
      </p:sp>
      <p:pic>
        <p:nvPicPr>
          <p:cNvPr id="1028" name="Picture 4" descr="Gmailアプリからログアウトする方法【iPhone、Androidスマホ】 | 世界一やさしいアプリの使い方ガイド">
            <a:extLst>
              <a:ext uri="{FF2B5EF4-FFF2-40B4-BE49-F238E27FC236}">
                <a16:creationId xmlns:a16="http://schemas.microsoft.com/office/drawing/2014/main" id="{099D4987-7CDD-4F65-953D-779253E942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211"/>
          <a:stretch/>
        </p:blipFill>
        <p:spPr bwMode="auto">
          <a:xfrm>
            <a:off x="4719108" y="1009782"/>
            <a:ext cx="2025251" cy="1686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B43A71DC-3C2B-4FA8-ACB8-714D435DC228}"/>
              </a:ext>
            </a:extLst>
          </p:cNvPr>
          <p:cNvSpPr txBox="1"/>
          <p:nvPr/>
        </p:nvSpPr>
        <p:spPr>
          <a:xfrm flipH="1">
            <a:off x="4656071" y="4528182"/>
            <a:ext cx="21347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b="1" dirty="0">
                <a:solidFill>
                  <a:schemeClr val="bg1"/>
                </a:solidFill>
                <a:latin typeface="+mn-ea"/>
              </a:rPr>
              <a:t>右上のアイコンをタップし、</a:t>
            </a:r>
            <a:endParaRPr kumimoji="1" lang="en-US" altLang="ja-JP" sz="1100" b="1" dirty="0">
              <a:solidFill>
                <a:schemeClr val="bg1"/>
              </a:solidFill>
              <a:latin typeface="+mn-ea"/>
            </a:endParaRPr>
          </a:p>
          <a:p>
            <a:r>
              <a:rPr kumimoji="1" lang="en-US" altLang="ja-JP" sz="1100" b="1" dirty="0">
                <a:solidFill>
                  <a:schemeClr val="bg1"/>
                </a:solidFill>
                <a:latin typeface="+mn-ea"/>
              </a:rPr>
              <a:t>Google</a:t>
            </a:r>
            <a:r>
              <a:rPr kumimoji="1" lang="ja-JP" altLang="en-US" sz="1100" b="1" dirty="0">
                <a:solidFill>
                  <a:schemeClr val="bg1"/>
                </a:solidFill>
                <a:latin typeface="+mn-ea"/>
              </a:rPr>
              <a:t>アカウントにアクセスをタップ</a:t>
            </a:r>
            <a:endParaRPr kumimoji="1" lang="ja-JP" altLang="en-US" sz="8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38" name="四角形: 角を丸くする 37">
            <a:extLst>
              <a:ext uri="{FF2B5EF4-FFF2-40B4-BE49-F238E27FC236}">
                <a16:creationId xmlns:a16="http://schemas.microsoft.com/office/drawing/2014/main" id="{FA1A2D78-73DE-4A78-BE30-8302BDD61ECB}"/>
              </a:ext>
            </a:extLst>
          </p:cNvPr>
          <p:cNvSpPr/>
          <p:nvPr/>
        </p:nvSpPr>
        <p:spPr>
          <a:xfrm>
            <a:off x="5125529" y="4099360"/>
            <a:ext cx="1321196" cy="310498"/>
          </a:xfrm>
          <a:prstGeom prst="roundRect">
            <a:avLst>
              <a:gd name="adj" fmla="val 8192"/>
            </a:avLst>
          </a:prstGeom>
          <a:noFill/>
          <a:ln w="28575">
            <a:solidFill>
              <a:srgbClr val="F39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78E479FD-8D77-46C5-870F-4B3BE97BC439}"/>
              </a:ext>
            </a:extLst>
          </p:cNvPr>
          <p:cNvSpPr txBox="1"/>
          <p:nvPr/>
        </p:nvSpPr>
        <p:spPr>
          <a:xfrm>
            <a:off x="121983" y="1056496"/>
            <a:ext cx="233991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b="1" u="sng" dirty="0">
                <a:solidFill>
                  <a:srgbClr val="FFFF00"/>
                </a:solidFill>
                <a:latin typeface="+mn-ea"/>
              </a:rPr>
              <a:t>口コミ投稿をする前</a:t>
            </a:r>
            <a:r>
              <a:rPr kumimoji="1" lang="ja-JP" altLang="en-US" sz="1400" b="1" dirty="0">
                <a:solidFill>
                  <a:schemeClr val="bg1"/>
                </a:solidFill>
                <a:latin typeface="+mn-ea"/>
              </a:rPr>
              <a:t>に</a:t>
            </a:r>
            <a:endParaRPr kumimoji="1" lang="en-US" altLang="ja-JP" sz="1400" b="1" dirty="0">
              <a:solidFill>
                <a:schemeClr val="bg1"/>
              </a:solidFill>
              <a:latin typeface="+mn-ea"/>
            </a:endParaRPr>
          </a:p>
          <a:p>
            <a:r>
              <a:rPr kumimoji="1" lang="en-US" altLang="ja-JP" sz="1400" b="1" dirty="0">
                <a:solidFill>
                  <a:schemeClr val="bg1"/>
                </a:solidFill>
                <a:latin typeface="+mn-ea"/>
              </a:rPr>
              <a:t>Google</a:t>
            </a:r>
            <a:r>
              <a:rPr kumimoji="1" lang="ja-JP" altLang="en-US" sz="1400" b="1" dirty="0">
                <a:solidFill>
                  <a:schemeClr val="bg1"/>
                </a:solidFill>
                <a:latin typeface="+mn-ea"/>
              </a:rPr>
              <a:t>アカウントに登録しているお名前を</a:t>
            </a:r>
            <a:r>
              <a:rPr kumimoji="1" lang="ja-JP" altLang="en-US" sz="1400" b="1" dirty="0">
                <a:solidFill>
                  <a:srgbClr val="FFFF00"/>
                </a:solidFill>
                <a:latin typeface="+mn-ea"/>
              </a:rPr>
              <a:t>簡単に</a:t>
            </a:r>
            <a:endParaRPr kumimoji="1" lang="en-US" altLang="ja-JP" sz="1400" b="1" dirty="0">
              <a:solidFill>
                <a:srgbClr val="FFFF00"/>
              </a:solidFill>
              <a:latin typeface="+mn-ea"/>
            </a:endParaRPr>
          </a:p>
          <a:p>
            <a:r>
              <a:rPr kumimoji="1" lang="ja-JP" altLang="en-US" sz="1400" b="1" dirty="0">
                <a:solidFill>
                  <a:srgbClr val="FFFF00"/>
                </a:solidFill>
                <a:latin typeface="+mn-ea"/>
              </a:rPr>
              <a:t>変更する</a:t>
            </a:r>
            <a:r>
              <a:rPr kumimoji="1" lang="ja-JP" altLang="en-US" sz="1400" b="1" dirty="0">
                <a:solidFill>
                  <a:schemeClr val="bg1"/>
                </a:solidFill>
                <a:latin typeface="+mn-ea"/>
              </a:rPr>
              <a:t>ことができます。</a:t>
            </a:r>
            <a:endParaRPr kumimoji="1" lang="en-US" altLang="ja-JP" sz="1400" b="1" dirty="0">
              <a:solidFill>
                <a:schemeClr val="bg1"/>
              </a:solidFill>
              <a:latin typeface="+mn-ea"/>
            </a:endParaRPr>
          </a:p>
          <a:p>
            <a:endParaRPr kumimoji="1" lang="en-US" altLang="ja-JP" sz="1400" b="1" dirty="0">
              <a:solidFill>
                <a:schemeClr val="bg1"/>
              </a:solidFill>
              <a:latin typeface="+mn-ea"/>
            </a:endParaRPr>
          </a:p>
          <a:p>
            <a:r>
              <a:rPr kumimoji="1" lang="ja-JP" altLang="en-US" sz="1400" b="1" dirty="0">
                <a:solidFill>
                  <a:schemeClr val="bg1"/>
                </a:solidFill>
                <a:latin typeface="+mn-ea"/>
              </a:rPr>
              <a:t>例えば・・・</a:t>
            </a:r>
            <a:endParaRPr kumimoji="1" lang="en-US" altLang="ja-JP" sz="1400" b="1" dirty="0">
              <a:solidFill>
                <a:schemeClr val="bg1"/>
              </a:solidFill>
              <a:latin typeface="+mn-ea"/>
            </a:endParaRPr>
          </a:p>
          <a:p>
            <a:r>
              <a:rPr kumimoji="1" lang="en-US" altLang="ja-JP" sz="1400" b="1" dirty="0">
                <a:solidFill>
                  <a:schemeClr val="bg1"/>
                </a:solidFill>
                <a:latin typeface="+mn-ea"/>
              </a:rPr>
              <a:t>Google</a:t>
            </a:r>
            <a:r>
              <a:rPr kumimoji="1" lang="ja-JP" altLang="en-US" sz="1400" b="1" dirty="0">
                <a:solidFill>
                  <a:schemeClr val="bg1"/>
                </a:solidFill>
                <a:latin typeface="+mn-ea"/>
              </a:rPr>
              <a:t>アカウントに本名フルネームを登録している</a:t>
            </a:r>
            <a:endParaRPr kumimoji="1" lang="en-US" altLang="ja-JP" sz="1400" b="1" dirty="0">
              <a:solidFill>
                <a:schemeClr val="bg1"/>
              </a:solidFill>
              <a:latin typeface="+mn-ea"/>
            </a:endParaRPr>
          </a:p>
          <a:p>
            <a:r>
              <a:rPr kumimoji="1" lang="ja-JP" altLang="en-US" sz="1400" b="1" dirty="0">
                <a:solidFill>
                  <a:schemeClr val="bg1"/>
                </a:solidFill>
                <a:latin typeface="+mn-ea"/>
              </a:rPr>
              <a:t>　　　　　▼</a:t>
            </a:r>
            <a:endParaRPr kumimoji="1" lang="en-US" altLang="ja-JP" sz="1400" b="1" dirty="0">
              <a:solidFill>
                <a:schemeClr val="bg1"/>
              </a:solidFill>
              <a:latin typeface="+mn-ea"/>
            </a:endParaRPr>
          </a:p>
          <a:p>
            <a:r>
              <a:rPr kumimoji="1" lang="ja-JP" altLang="en-US" sz="1400" b="1" dirty="0">
                <a:solidFill>
                  <a:schemeClr val="bg1"/>
                </a:solidFill>
                <a:latin typeface="+mn-ea"/>
              </a:rPr>
              <a:t>ニックネームに変えたい</a:t>
            </a:r>
            <a:endParaRPr kumimoji="1" lang="en-US" altLang="ja-JP" sz="1400" b="1" dirty="0">
              <a:solidFill>
                <a:schemeClr val="bg1"/>
              </a:solidFill>
              <a:latin typeface="+mn-ea"/>
            </a:endParaRPr>
          </a:p>
          <a:p>
            <a:r>
              <a:rPr kumimoji="1" lang="ja-JP" altLang="en-US" sz="1400" b="1" dirty="0">
                <a:solidFill>
                  <a:schemeClr val="bg1"/>
                </a:solidFill>
                <a:latin typeface="+mn-ea"/>
              </a:rPr>
              <a:t>苗字だけにしたい</a:t>
            </a:r>
            <a:endParaRPr kumimoji="1" lang="en-US" altLang="ja-JP" sz="1400" b="1" dirty="0">
              <a:solidFill>
                <a:schemeClr val="bg1"/>
              </a:solidFill>
              <a:latin typeface="+mn-ea"/>
            </a:endParaRPr>
          </a:p>
          <a:p>
            <a:r>
              <a:rPr kumimoji="1" lang="ja-JP" altLang="en-US" sz="1400" b="1" dirty="0">
                <a:solidFill>
                  <a:schemeClr val="bg1"/>
                </a:solidFill>
                <a:latin typeface="+mn-ea"/>
              </a:rPr>
              <a:t>名前だけにしたい</a:t>
            </a:r>
            <a:endParaRPr kumimoji="1" lang="en-US" altLang="ja-JP" sz="1400" b="1" dirty="0">
              <a:solidFill>
                <a:schemeClr val="bg1"/>
              </a:solidFill>
              <a:latin typeface="+mn-ea"/>
            </a:endParaRPr>
          </a:p>
          <a:p>
            <a:r>
              <a:rPr kumimoji="1" lang="ja-JP" altLang="en-US" sz="1400" b="1" dirty="0">
                <a:solidFill>
                  <a:schemeClr val="bg1"/>
                </a:solidFill>
                <a:latin typeface="+mn-ea"/>
              </a:rPr>
              <a:t>イニシャルにしたい</a:t>
            </a:r>
            <a:endParaRPr kumimoji="1" lang="en-US" altLang="ja-JP" sz="1400" b="1" dirty="0">
              <a:solidFill>
                <a:schemeClr val="bg1"/>
              </a:solidFill>
              <a:latin typeface="+mn-ea"/>
            </a:endParaRPr>
          </a:p>
          <a:p>
            <a:r>
              <a:rPr kumimoji="1" lang="ja-JP" altLang="en-US" sz="1400" b="1" dirty="0">
                <a:solidFill>
                  <a:schemeClr val="bg1"/>
                </a:solidFill>
                <a:latin typeface="+mn-ea"/>
              </a:rPr>
              <a:t>英数字にしたい</a:t>
            </a:r>
            <a:endParaRPr kumimoji="1" lang="en-US" altLang="ja-JP" sz="1400" b="1" dirty="0">
              <a:solidFill>
                <a:schemeClr val="bg1"/>
              </a:solidFill>
              <a:latin typeface="+mn-ea"/>
            </a:endParaRPr>
          </a:p>
          <a:p>
            <a:pPr algn="r"/>
            <a:r>
              <a:rPr kumimoji="1" lang="ja-JP" altLang="en-US" sz="1400" b="1" dirty="0">
                <a:solidFill>
                  <a:schemeClr val="bg1"/>
                </a:solidFill>
                <a:latin typeface="+mn-ea"/>
              </a:rPr>
              <a:t>などが可能です。</a:t>
            </a:r>
            <a:endParaRPr kumimoji="1" lang="en-US" altLang="ja-JP" sz="1400" b="1" dirty="0">
              <a:solidFill>
                <a:schemeClr val="bg1"/>
              </a:solidFill>
              <a:latin typeface="+mn-ea"/>
            </a:endParaRPr>
          </a:p>
          <a:p>
            <a:endParaRPr kumimoji="1" lang="en-US" altLang="ja-JP" sz="1400" b="1" dirty="0">
              <a:solidFill>
                <a:schemeClr val="bg1"/>
              </a:solidFill>
              <a:latin typeface="+mn-ea"/>
            </a:endParaRPr>
          </a:p>
          <a:p>
            <a:r>
              <a:rPr kumimoji="1" lang="ja-JP" altLang="en-US" sz="900" dirty="0">
                <a:solidFill>
                  <a:schemeClr val="bg1"/>
                </a:solidFill>
                <a:latin typeface="+mn-ea"/>
              </a:rPr>
              <a:t>名前を変更すると</a:t>
            </a:r>
            <a:r>
              <a:rPr kumimoji="1" lang="en-US" altLang="ja-JP" sz="900" dirty="0">
                <a:solidFill>
                  <a:schemeClr val="bg1"/>
                </a:solidFill>
                <a:latin typeface="+mn-ea"/>
              </a:rPr>
              <a:t>Google</a:t>
            </a:r>
            <a:r>
              <a:rPr kumimoji="1" lang="ja-JP" altLang="en-US" sz="900" dirty="0">
                <a:solidFill>
                  <a:schemeClr val="bg1"/>
                </a:solidFill>
                <a:latin typeface="+mn-ea"/>
              </a:rPr>
              <a:t>アカウント全体に反映されますので、ご了承ください。</a:t>
            </a:r>
            <a:endParaRPr kumimoji="1" lang="en-US" altLang="ja-JP" sz="900" dirty="0">
              <a:solidFill>
                <a:schemeClr val="bg1"/>
              </a:solidFill>
              <a:latin typeface="+mn-ea"/>
            </a:endParaRPr>
          </a:p>
          <a:p>
            <a:r>
              <a:rPr kumimoji="1" lang="ja-JP" altLang="en-US" sz="900" dirty="0">
                <a:solidFill>
                  <a:schemeClr val="bg1"/>
                </a:solidFill>
                <a:latin typeface="+mn-ea"/>
              </a:rPr>
              <a:t>名前は何度でも変更できます。</a:t>
            </a:r>
          </a:p>
        </p:txBody>
      </p:sp>
      <p:sp>
        <p:nvSpPr>
          <p:cNvPr id="39" name="楕円 38">
            <a:extLst>
              <a:ext uri="{FF2B5EF4-FFF2-40B4-BE49-F238E27FC236}">
                <a16:creationId xmlns:a16="http://schemas.microsoft.com/office/drawing/2014/main" id="{231AFDB9-4039-4B48-91DC-7400D71E8931}"/>
              </a:ext>
            </a:extLst>
          </p:cNvPr>
          <p:cNvSpPr/>
          <p:nvPr/>
        </p:nvSpPr>
        <p:spPr>
          <a:xfrm>
            <a:off x="4882242" y="3812720"/>
            <a:ext cx="243287" cy="210543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楕円 42">
            <a:extLst>
              <a:ext uri="{FF2B5EF4-FFF2-40B4-BE49-F238E27FC236}">
                <a16:creationId xmlns:a16="http://schemas.microsoft.com/office/drawing/2014/main" id="{0BFFDD86-8BFF-4A37-8643-BCA50974CC5E}"/>
              </a:ext>
            </a:extLst>
          </p:cNvPr>
          <p:cNvSpPr/>
          <p:nvPr/>
        </p:nvSpPr>
        <p:spPr>
          <a:xfrm>
            <a:off x="6414248" y="3195243"/>
            <a:ext cx="181285" cy="182957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58275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98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08519E20-0E72-44F8-BC47-5DB96EE413D9}"/>
              </a:ext>
            </a:extLst>
          </p:cNvPr>
          <p:cNvSpPr txBox="1"/>
          <p:nvPr/>
        </p:nvSpPr>
        <p:spPr>
          <a:xfrm flipH="1">
            <a:off x="264812" y="4438302"/>
            <a:ext cx="212248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b="1" dirty="0">
                <a:solidFill>
                  <a:schemeClr val="bg1"/>
                </a:solidFill>
                <a:latin typeface="+mn-ea"/>
              </a:rPr>
              <a:t>個人情報のタブをタップし、</a:t>
            </a:r>
            <a:endParaRPr kumimoji="1" lang="en-US" altLang="ja-JP" sz="1100" b="1" dirty="0">
              <a:solidFill>
                <a:schemeClr val="bg1"/>
              </a:solidFill>
              <a:latin typeface="+mn-ea"/>
            </a:endParaRPr>
          </a:p>
          <a:p>
            <a:r>
              <a:rPr kumimoji="1" lang="ja-JP" altLang="en-US" sz="1100" b="1" dirty="0">
                <a:solidFill>
                  <a:schemeClr val="bg1"/>
                </a:solidFill>
                <a:latin typeface="+mn-ea"/>
              </a:rPr>
              <a:t>名前をタップ</a:t>
            </a:r>
          </a:p>
        </p:txBody>
      </p:sp>
      <p:sp>
        <p:nvSpPr>
          <p:cNvPr id="57" name="フローチャート: 結合子 56">
            <a:extLst>
              <a:ext uri="{FF2B5EF4-FFF2-40B4-BE49-F238E27FC236}">
                <a16:creationId xmlns:a16="http://schemas.microsoft.com/office/drawing/2014/main" id="{1415A886-B0D6-42C3-BD24-503A53B0EAD1}"/>
              </a:ext>
            </a:extLst>
          </p:cNvPr>
          <p:cNvSpPr/>
          <p:nvPr/>
        </p:nvSpPr>
        <p:spPr>
          <a:xfrm>
            <a:off x="471189" y="183566"/>
            <a:ext cx="625093" cy="624518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62" name="フリーフォーム: 図形 61">
            <a:extLst>
              <a:ext uri="{FF2B5EF4-FFF2-40B4-BE49-F238E27FC236}">
                <a16:creationId xmlns:a16="http://schemas.microsoft.com/office/drawing/2014/main" id="{4B9E4CED-4102-42EB-9710-57899CCB9D49}"/>
              </a:ext>
            </a:extLst>
          </p:cNvPr>
          <p:cNvSpPr/>
          <p:nvPr/>
        </p:nvSpPr>
        <p:spPr>
          <a:xfrm rot="16200000">
            <a:off x="3526700" y="-2126178"/>
            <a:ext cx="577806" cy="5197288"/>
          </a:xfrm>
          <a:custGeom>
            <a:avLst/>
            <a:gdLst>
              <a:gd name="connsiteX0" fmla="*/ 679201 w 679201"/>
              <a:gd name="connsiteY0" fmla="*/ 230619 h 3246960"/>
              <a:gd name="connsiteX1" fmla="*/ 679201 w 679201"/>
              <a:gd name="connsiteY1" fmla="*/ 3133758 h 3246960"/>
              <a:gd name="connsiteX2" fmla="*/ 565999 w 679201"/>
              <a:gd name="connsiteY2" fmla="*/ 3246960 h 3246960"/>
              <a:gd name="connsiteX3" fmla="*/ 113202 w 679201"/>
              <a:gd name="connsiteY3" fmla="*/ 3246960 h 3246960"/>
              <a:gd name="connsiteX4" fmla="*/ 0 w 679201"/>
              <a:gd name="connsiteY4" fmla="*/ 3133758 h 3246960"/>
              <a:gd name="connsiteX5" fmla="*/ 0 w 679201"/>
              <a:gd name="connsiteY5" fmla="*/ 230619 h 3246960"/>
              <a:gd name="connsiteX6" fmla="*/ 113202 w 679201"/>
              <a:gd name="connsiteY6" fmla="*/ 117417 h 3246960"/>
              <a:gd name="connsiteX7" fmla="*/ 257615 w 679201"/>
              <a:gd name="connsiteY7" fmla="*/ 117417 h 3246960"/>
              <a:gd name="connsiteX8" fmla="*/ 314466 w 679201"/>
              <a:gd name="connsiteY8" fmla="*/ 0 h 3246960"/>
              <a:gd name="connsiteX9" fmla="*/ 371317 w 679201"/>
              <a:gd name="connsiteY9" fmla="*/ 117417 h 3246960"/>
              <a:gd name="connsiteX10" fmla="*/ 565999 w 679201"/>
              <a:gd name="connsiteY10" fmla="*/ 117417 h 3246960"/>
              <a:gd name="connsiteX11" fmla="*/ 679201 w 679201"/>
              <a:gd name="connsiteY11" fmla="*/ 230619 h 3246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9201" h="3246960">
                <a:moveTo>
                  <a:pt x="679201" y="230619"/>
                </a:moveTo>
                <a:lnTo>
                  <a:pt x="679201" y="3133758"/>
                </a:lnTo>
                <a:cubicBezTo>
                  <a:pt x="679201" y="3196278"/>
                  <a:pt x="628519" y="3246960"/>
                  <a:pt x="565999" y="3246960"/>
                </a:cubicBezTo>
                <a:lnTo>
                  <a:pt x="113202" y="3246960"/>
                </a:lnTo>
                <a:cubicBezTo>
                  <a:pt x="50682" y="3246960"/>
                  <a:pt x="0" y="3196278"/>
                  <a:pt x="0" y="3133758"/>
                </a:cubicBezTo>
                <a:lnTo>
                  <a:pt x="0" y="230619"/>
                </a:lnTo>
                <a:cubicBezTo>
                  <a:pt x="0" y="168099"/>
                  <a:pt x="50682" y="117417"/>
                  <a:pt x="113202" y="117417"/>
                </a:cubicBezTo>
                <a:lnTo>
                  <a:pt x="257615" y="117417"/>
                </a:lnTo>
                <a:lnTo>
                  <a:pt x="314466" y="0"/>
                </a:lnTo>
                <a:lnTo>
                  <a:pt x="371317" y="117417"/>
                </a:lnTo>
                <a:lnTo>
                  <a:pt x="565999" y="117417"/>
                </a:lnTo>
                <a:cubicBezTo>
                  <a:pt x="628519" y="117417"/>
                  <a:pt x="679201" y="168099"/>
                  <a:pt x="679201" y="230619"/>
                </a:cubicBezTo>
                <a:close/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pic>
        <p:nvPicPr>
          <p:cNvPr id="63" name="グラフィックス 62">
            <a:extLst>
              <a:ext uri="{FF2B5EF4-FFF2-40B4-BE49-F238E27FC236}">
                <a16:creationId xmlns:a16="http://schemas.microsoft.com/office/drawing/2014/main" id="{5980BBAB-2929-4EAB-B1FC-9AE34B17CE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9373" y="291740"/>
            <a:ext cx="383964" cy="383964"/>
          </a:xfrm>
          <a:prstGeom prst="rect">
            <a:avLst/>
          </a:prstGeom>
        </p:spPr>
      </p:pic>
      <p:sp>
        <p:nvSpPr>
          <p:cNvPr id="64" name="テキスト ボックス 57">
            <a:extLst>
              <a:ext uri="{FF2B5EF4-FFF2-40B4-BE49-F238E27FC236}">
                <a16:creationId xmlns:a16="http://schemas.microsoft.com/office/drawing/2014/main" id="{4EB4B82C-572A-4C15-951B-5A7452CD5275}"/>
              </a:ext>
            </a:extLst>
          </p:cNvPr>
          <p:cNvSpPr txBox="1"/>
          <p:nvPr/>
        </p:nvSpPr>
        <p:spPr>
          <a:xfrm>
            <a:off x="1573309" y="335269"/>
            <a:ext cx="49283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ja-JP" altLang="en-US" sz="1400" b="1" dirty="0">
                <a:solidFill>
                  <a:srgbClr val="FFFF00"/>
                </a:solidFill>
                <a:latin typeface="+mn-ea"/>
              </a:rPr>
              <a:t>口コミ投稿前</a:t>
            </a:r>
            <a:r>
              <a:rPr kumimoji="1" lang="ja-JP" altLang="en-US" sz="1400" b="1" dirty="0">
                <a:solidFill>
                  <a:schemeClr val="bg1"/>
                </a:solidFill>
                <a:latin typeface="+mn-ea"/>
              </a:rPr>
              <a:t>の</a:t>
            </a:r>
            <a:r>
              <a:rPr kumimoji="1" lang="en-US" altLang="ja-JP" sz="1400" b="1" dirty="0">
                <a:solidFill>
                  <a:schemeClr val="bg1"/>
                </a:solidFill>
                <a:latin typeface="+mn-ea"/>
              </a:rPr>
              <a:t>【Google</a:t>
            </a:r>
            <a:r>
              <a:rPr kumimoji="1" lang="ja-JP" altLang="en-US" sz="1400" b="1" dirty="0">
                <a:solidFill>
                  <a:schemeClr val="bg1"/>
                </a:solidFill>
                <a:latin typeface="+mn-ea"/>
              </a:rPr>
              <a:t>アカウント</a:t>
            </a:r>
            <a:r>
              <a:rPr kumimoji="1" lang="en-US" altLang="ja-JP" sz="1400" b="1" dirty="0">
                <a:solidFill>
                  <a:schemeClr val="bg1"/>
                </a:solidFill>
                <a:latin typeface="+mn-ea"/>
              </a:rPr>
              <a:t>】</a:t>
            </a:r>
            <a:r>
              <a:rPr kumimoji="1" lang="ja-JP" altLang="en-US" sz="1400" b="1" dirty="0">
                <a:solidFill>
                  <a:schemeClr val="bg1"/>
                </a:solidFill>
                <a:latin typeface="+mn-ea"/>
              </a:rPr>
              <a:t>の名前変更ガイド</a:t>
            </a:r>
          </a:p>
        </p:txBody>
      </p:sp>
      <p:pic>
        <p:nvPicPr>
          <p:cNvPr id="5" name="図 4" descr="グラフィカル ユーザー インターフェイス, テキスト, アプリケーション&#10;&#10;自動的に生成された説明">
            <a:extLst>
              <a:ext uri="{FF2B5EF4-FFF2-40B4-BE49-F238E27FC236}">
                <a16:creationId xmlns:a16="http://schemas.microsoft.com/office/drawing/2014/main" id="{F249AD97-5A6E-4BA8-8007-4B6033E5E62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38" b="21851"/>
          <a:stretch/>
        </p:blipFill>
        <p:spPr>
          <a:xfrm>
            <a:off x="277518" y="924299"/>
            <a:ext cx="2208243" cy="3471957"/>
          </a:xfrm>
          <a:prstGeom prst="rect">
            <a:avLst/>
          </a:prstGeom>
        </p:spPr>
      </p:pic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99378F83-2A9D-4FC1-BA71-A179EDB71674}"/>
              </a:ext>
            </a:extLst>
          </p:cNvPr>
          <p:cNvSpPr txBox="1"/>
          <p:nvPr/>
        </p:nvSpPr>
        <p:spPr>
          <a:xfrm>
            <a:off x="412940" y="3987944"/>
            <a:ext cx="595035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ja-JP" altLang="en-US" sz="800" dirty="0"/>
              <a:t>鈴木太郎</a:t>
            </a:r>
          </a:p>
        </p:txBody>
      </p:sp>
      <p:sp>
        <p:nvSpPr>
          <p:cNvPr id="65" name="四角形: 角を丸くする 64">
            <a:extLst>
              <a:ext uri="{FF2B5EF4-FFF2-40B4-BE49-F238E27FC236}">
                <a16:creationId xmlns:a16="http://schemas.microsoft.com/office/drawing/2014/main" id="{6A506B87-721C-4779-8FFA-A2CB4F77BF83}"/>
              </a:ext>
            </a:extLst>
          </p:cNvPr>
          <p:cNvSpPr/>
          <p:nvPr/>
        </p:nvSpPr>
        <p:spPr>
          <a:xfrm>
            <a:off x="376997" y="3804558"/>
            <a:ext cx="1966153" cy="413972"/>
          </a:xfrm>
          <a:prstGeom prst="roundRect">
            <a:avLst>
              <a:gd name="adj" fmla="val 8192"/>
            </a:avLst>
          </a:prstGeom>
          <a:noFill/>
          <a:ln w="28575">
            <a:solidFill>
              <a:srgbClr val="F39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8" name="図 7" descr="グラフィカル ユーザー インターフェイス, テキスト, アプリケーション&#10;&#10;自動的に生成された説明">
            <a:extLst>
              <a:ext uri="{FF2B5EF4-FFF2-40B4-BE49-F238E27FC236}">
                <a16:creationId xmlns:a16="http://schemas.microsoft.com/office/drawing/2014/main" id="{D5D42D9C-D27F-457F-B8F5-70879E756F8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76" b="16188"/>
          <a:stretch/>
        </p:blipFill>
        <p:spPr>
          <a:xfrm>
            <a:off x="2546201" y="932381"/>
            <a:ext cx="2042110" cy="3463873"/>
          </a:xfrm>
          <a:prstGeom prst="rect">
            <a:avLst/>
          </a:prstGeom>
        </p:spPr>
      </p:pic>
      <p:sp>
        <p:nvSpPr>
          <p:cNvPr id="67" name="四角形: 角を丸くする 66">
            <a:extLst>
              <a:ext uri="{FF2B5EF4-FFF2-40B4-BE49-F238E27FC236}">
                <a16:creationId xmlns:a16="http://schemas.microsoft.com/office/drawing/2014/main" id="{7AE7B132-EAD2-461F-8CD1-8275FA52EF7D}"/>
              </a:ext>
            </a:extLst>
          </p:cNvPr>
          <p:cNvSpPr/>
          <p:nvPr/>
        </p:nvSpPr>
        <p:spPr>
          <a:xfrm>
            <a:off x="3927342" y="3994560"/>
            <a:ext cx="600112" cy="340675"/>
          </a:xfrm>
          <a:prstGeom prst="roundRect">
            <a:avLst>
              <a:gd name="adj" fmla="val 8192"/>
            </a:avLst>
          </a:prstGeom>
          <a:noFill/>
          <a:ln w="28575">
            <a:solidFill>
              <a:srgbClr val="F39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5987BE25-7223-4949-9EE0-6A0A4013C771}"/>
              </a:ext>
            </a:extLst>
          </p:cNvPr>
          <p:cNvSpPr txBox="1"/>
          <p:nvPr/>
        </p:nvSpPr>
        <p:spPr>
          <a:xfrm flipH="1">
            <a:off x="2485761" y="4438302"/>
            <a:ext cx="2208243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kumimoji="1" lang="ja-JP" altLang="en-US" sz="1100" b="1" dirty="0">
                <a:solidFill>
                  <a:schemeClr val="bg1"/>
                </a:solidFill>
                <a:latin typeface="+mn-ea"/>
              </a:rPr>
              <a:t>性と名を変更して保存</a:t>
            </a:r>
            <a:endParaRPr kumimoji="1" lang="en-US" altLang="ja-JP" sz="1100" b="1" dirty="0">
              <a:solidFill>
                <a:srgbClr val="FFFF00"/>
              </a:solidFill>
              <a:latin typeface="+mn-ea"/>
            </a:endParaRPr>
          </a:p>
          <a:p>
            <a:pPr>
              <a:spcBef>
                <a:spcPts val="600"/>
              </a:spcBef>
            </a:pPr>
            <a:r>
              <a:rPr kumimoji="1" lang="ja-JP" altLang="en-US" sz="1100" b="1" dirty="0">
                <a:solidFill>
                  <a:srgbClr val="FFFF00"/>
                </a:solidFill>
                <a:latin typeface="+mn-ea"/>
              </a:rPr>
              <a:t>⇒これで変更完了です。続いて　</a:t>
            </a:r>
            <a:endParaRPr kumimoji="1" lang="en-US" altLang="ja-JP" sz="1100" b="1" dirty="0">
              <a:solidFill>
                <a:srgbClr val="FFFF00"/>
              </a:solidFill>
              <a:latin typeface="+mn-ea"/>
            </a:endParaRPr>
          </a:p>
          <a:p>
            <a:pPr>
              <a:spcBef>
                <a:spcPts val="600"/>
              </a:spcBef>
            </a:pPr>
            <a:r>
              <a:rPr kumimoji="1" lang="ja-JP" altLang="en-US" sz="1100" b="1" dirty="0">
                <a:solidFill>
                  <a:srgbClr val="FFFF00"/>
                </a:solidFill>
                <a:latin typeface="+mn-ea"/>
              </a:rPr>
              <a:t>　口コミ投稿をお願いします。</a:t>
            </a:r>
            <a:endParaRPr kumimoji="1" lang="en-US" altLang="ja-JP" sz="11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16A31564-0968-4749-B7C9-1DE9E087B8B6}"/>
              </a:ext>
            </a:extLst>
          </p:cNvPr>
          <p:cNvSpPr txBox="1"/>
          <p:nvPr/>
        </p:nvSpPr>
        <p:spPr>
          <a:xfrm flipH="1">
            <a:off x="5095608" y="1125325"/>
            <a:ext cx="1708125" cy="176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kumimoji="1" lang="ja-JP" altLang="en-US" sz="1200" b="1" dirty="0">
                <a:solidFill>
                  <a:schemeClr val="bg1"/>
                </a:solidFill>
                <a:latin typeface="+mn-ea"/>
              </a:rPr>
              <a:t>ご自分で自由に変えることができます</a:t>
            </a:r>
            <a:endParaRPr kumimoji="1" lang="en-US" altLang="ja-JP" sz="1200" b="1" dirty="0">
              <a:solidFill>
                <a:schemeClr val="bg1"/>
              </a:solidFill>
              <a:latin typeface="+mn-ea"/>
            </a:endParaRPr>
          </a:p>
          <a:p>
            <a:pPr>
              <a:spcBef>
                <a:spcPts val="600"/>
              </a:spcBef>
            </a:pPr>
            <a:r>
              <a:rPr kumimoji="1" lang="ja-JP" altLang="en-US" sz="1200" b="1" dirty="0">
                <a:solidFill>
                  <a:schemeClr val="bg1"/>
                </a:solidFill>
                <a:latin typeface="+mn-ea"/>
              </a:rPr>
              <a:t>・ニックネーム可能</a:t>
            </a:r>
          </a:p>
          <a:p>
            <a:pPr>
              <a:spcBef>
                <a:spcPts val="600"/>
              </a:spcBef>
            </a:pPr>
            <a:r>
              <a:rPr kumimoji="1" lang="ja-JP" altLang="en-US" sz="1200" b="1" dirty="0">
                <a:solidFill>
                  <a:schemeClr val="bg1"/>
                </a:solidFill>
                <a:latin typeface="+mn-ea"/>
              </a:rPr>
              <a:t>・苗字だけ可能</a:t>
            </a:r>
          </a:p>
          <a:p>
            <a:pPr>
              <a:spcBef>
                <a:spcPts val="600"/>
              </a:spcBef>
            </a:pPr>
            <a:r>
              <a:rPr kumimoji="1" lang="ja-JP" altLang="en-US" sz="1200" b="1" dirty="0">
                <a:solidFill>
                  <a:schemeClr val="bg1"/>
                </a:solidFill>
                <a:latin typeface="+mn-ea"/>
              </a:rPr>
              <a:t>・名前だけ可能</a:t>
            </a:r>
          </a:p>
          <a:p>
            <a:pPr>
              <a:spcBef>
                <a:spcPts val="600"/>
              </a:spcBef>
            </a:pPr>
            <a:r>
              <a:rPr kumimoji="1" lang="ja-JP" altLang="en-US" sz="1200" b="1" dirty="0">
                <a:solidFill>
                  <a:schemeClr val="bg1"/>
                </a:solidFill>
                <a:latin typeface="+mn-ea"/>
              </a:rPr>
              <a:t>・イニシャル可能</a:t>
            </a:r>
          </a:p>
          <a:p>
            <a:pPr>
              <a:spcBef>
                <a:spcPts val="600"/>
              </a:spcBef>
            </a:pPr>
            <a:r>
              <a:rPr kumimoji="1" lang="ja-JP" altLang="en-US" sz="1200" b="1" dirty="0">
                <a:solidFill>
                  <a:schemeClr val="bg1"/>
                </a:solidFill>
                <a:latin typeface="+mn-ea"/>
              </a:rPr>
              <a:t>・英数字可能</a:t>
            </a:r>
          </a:p>
        </p:txBody>
      </p:sp>
      <p:sp>
        <p:nvSpPr>
          <p:cNvPr id="9" name="矢印: 右 8">
            <a:extLst>
              <a:ext uri="{FF2B5EF4-FFF2-40B4-BE49-F238E27FC236}">
                <a16:creationId xmlns:a16="http://schemas.microsoft.com/office/drawing/2014/main" id="{1F82689B-20BE-4015-AB74-45351171DA91}"/>
              </a:ext>
            </a:extLst>
          </p:cNvPr>
          <p:cNvSpPr/>
          <p:nvPr/>
        </p:nvSpPr>
        <p:spPr>
          <a:xfrm flipH="1">
            <a:off x="4637295" y="1369282"/>
            <a:ext cx="400050" cy="1232808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0" name="四角形: 角を丸くする 69">
            <a:extLst>
              <a:ext uri="{FF2B5EF4-FFF2-40B4-BE49-F238E27FC236}">
                <a16:creationId xmlns:a16="http://schemas.microsoft.com/office/drawing/2014/main" id="{E1F968E7-3F73-43AC-B0B4-4B24EEAE7FAF}"/>
              </a:ext>
            </a:extLst>
          </p:cNvPr>
          <p:cNvSpPr/>
          <p:nvPr/>
        </p:nvSpPr>
        <p:spPr>
          <a:xfrm>
            <a:off x="791355" y="1204605"/>
            <a:ext cx="580245" cy="413972"/>
          </a:xfrm>
          <a:prstGeom prst="roundRect">
            <a:avLst>
              <a:gd name="adj" fmla="val 8192"/>
            </a:avLst>
          </a:prstGeom>
          <a:noFill/>
          <a:ln w="28575">
            <a:solidFill>
              <a:srgbClr val="F39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楕円 9">
            <a:extLst>
              <a:ext uri="{FF2B5EF4-FFF2-40B4-BE49-F238E27FC236}">
                <a16:creationId xmlns:a16="http://schemas.microsoft.com/office/drawing/2014/main" id="{8A4115BF-87B3-4F76-ADF2-B84576BEA23B}"/>
              </a:ext>
            </a:extLst>
          </p:cNvPr>
          <p:cNvSpPr/>
          <p:nvPr/>
        </p:nvSpPr>
        <p:spPr>
          <a:xfrm>
            <a:off x="1952443" y="3332479"/>
            <a:ext cx="390707" cy="41397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1" name="楕円 70">
            <a:extLst>
              <a:ext uri="{FF2B5EF4-FFF2-40B4-BE49-F238E27FC236}">
                <a16:creationId xmlns:a16="http://schemas.microsoft.com/office/drawing/2014/main" id="{FB8C8153-AD66-4D55-88E7-68E68CE9DE6B}"/>
              </a:ext>
            </a:extLst>
          </p:cNvPr>
          <p:cNvSpPr/>
          <p:nvPr/>
        </p:nvSpPr>
        <p:spPr>
          <a:xfrm>
            <a:off x="2212947" y="970687"/>
            <a:ext cx="211421" cy="23921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3" name="楕円 72">
            <a:extLst>
              <a:ext uri="{FF2B5EF4-FFF2-40B4-BE49-F238E27FC236}">
                <a16:creationId xmlns:a16="http://schemas.microsoft.com/office/drawing/2014/main" id="{62396DBE-5852-47F1-AEF2-0606C79F4C67}"/>
              </a:ext>
            </a:extLst>
          </p:cNvPr>
          <p:cNvSpPr/>
          <p:nvPr/>
        </p:nvSpPr>
        <p:spPr>
          <a:xfrm>
            <a:off x="4316033" y="967115"/>
            <a:ext cx="211421" cy="23921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cxnSp>
        <p:nvCxnSpPr>
          <p:cNvPr id="14" name="直線矢印コネクタ 13">
            <a:extLst>
              <a:ext uri="{FF2B5EF4-FFF2-40B4-BE49-F238E27FC236}">
                <a16:creationId xmlns:a16="http://schemas.microsoft.com/office/drawing/2014/main" id="{EA0BB921-54D5-4499-847A-3143F7A567CF}"/>
              </a:ext>
            </a:extLst>
          </p:cNvPr>
          <p:cNvCxnSpPr/>
          <p:nvPr/>
        </p:nvCxnSpPr>
        <p:spPr>
          <a:xfrm>
            <a:off x="3037114" y="2343150"/>
            <a:ext cx="2286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直線矢印コネクタ 73">
            <a:extLst>
              <a:ext uri="{FF2B5EF4-FFF2-40B4-BE49-F238E27FC236}">
                <a16:creationId xmlns:a16="http://schemas.microsoft.com/office/drawing/2014/main" id="{A8A159AB-B2B7-4628-A672-D46DF2475ABA}"/>
              </a:ext>
            </a:extLst>
          </p:cNvPr>
          <p:cNvCxnSpPr/>
          <p:nvPr/>
        </p:nvCxnSpPr>
        <p:spPr>
          <a:xfrm>
            <a:off x="3037114" y="2903764"/>
            <a:ext cx="2286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テキスト ボックス 74">
            <a:extLst>
              <a:ext uri="{FF2B5EF4-FFF2-40B4-BE49-F238E27FC236}">
                <a16:creationId xmlns:a16="http://schemas.microsoft.com/office/drawing/2014/main" id="{77610EB0-47E7-4A31-9AF9-199C42B6F926}"/>
              </a:ext>
            </a:extLst>
          </p:cNvPr>
          <p:cNvSpPr txBox="1"/>
          <p:nvPr/>
        </p:nvSpPr>
        <p:spPr>
          <a:xfrm>
            <a:off x="3308403" y="2251756"/>
            <a:ext cx="287258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ja-JP" altLang="en-US" sz="800" dirty="0"/>
              <a:t>Ｓ</a:t>
            </a:r>
          </a:p>
        </p:txBody>
      </p:sp>
      <p:sp>
        <p:nvSpPr>
          <p:cNvPr id="76" name="テキスト ボックス 75">
            <a:extLst>
              <a:ext uri="{FF2B5EF4-FFF2-40B4-BE49-F238E27FC236}">
                <a16:creationId xmlns:a16="http://schemas.microsoft.com/office/drawing/2014/main" id="{8C41C99C-4096-48DC-B40A-994E51AD1D6F}"/>
              </a:ext>
            </a:extLst>
          </p:cNvPr>
          <p:cNvSpPr txBox="1"/>
          <p:nvPr/>
        </p:nvSpPr>
        <p:spPr>
          <a:xfrm>
            <a:off x="3323977" y="2796042"/>
            <a:ext cx="428322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800" dirty="0" err="1"/>
              <a:t>Tarou</a:t>
            </a:r>
            <a:endParaRPr kumimoji="1" lang="ja-JP" altLang="en-US" sz="800" dirty="0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B2B726A6-3414-41CE-A16E-F8FB73CA99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65584" y="3589587"/>
            <a:ext cx="1568171" cy="1582557"/>
          </a:xfrm>
          <a:prstGeom prst="rect">
            <a:avLst/>
          </a:prstGeom>
        </p:spPr>
      </p:pic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9A263467-0012-4301-AC41-97C61D0376CA}"/>
              </a:ext>
            </a:extLst>
          </p:cNvPr>
          <p:cNvSpPr txBox="1"/>
          <p:nvPr/>
        </p:nvSpPr>
        <p:spPr>
          <a:xfrm flipH="1">
            <a:off x="4936323" y="3275043"/>
            <a:ext cx="202669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kumimoji="1" lang="en-US" altLang="ja-JP" sz="1050" b="1" dirty="0">
                <a:solidFill>
                  <a:schemeClr val="bg1"/>
                </a:solidFill>
                <a:latin typeface="+mn-ea"/>
              </a:rPr>
              <a:t>※</a:t>
            </a:r>
            <a:r>
              <a:rPr kumimoji="1" lang="ja-JP" altLang="en-US" sz="1050" b="1" dirty="0">
                <a:solidFill>
                  <a:schemeClr val="bg1"/>
                </a:solidFill>
                <a:latin typeface="+mn-ea"/>
              </a:rPr>
              <a:t>名前変更のページはこちら</a:t>
            </a:r>
          </a:p>
        </p:txBody>
      </p:sp>
    </p:spTree>
    <p:extLst>
      <p:ext uri="{BB962C8B-B14F-4D97-AF65-F5344CB8AC3E}">
        <p14:creationId xmlns:p14="http://schemas.microsoft.com/office/powerpoint/2010/main" val="21473955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557</TotalTime>
  <Words>207</Words>
  <Application>Microsoft Office PowerPoint</Application>
  <PresentationFormat>B5 (ISO) 176x250 mm</PresentationFormat>
  <Paragraphs>38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ADlive オフィス関連</dc:creator>
  <cp:lastModifiedBy>ADlive オフィス関連3</cp:lastModifiedBy>
  <cp:revision>54</cp:revision>
  <dcterms:created xsi:type="dcterms:W3CDTF">2021-08-10T05:00:27Z</dcterms:created>
  <dcterms:modified xsi:type="dcterms:W3CDTF">2022-03-08T03:24:25Z</dcterms:modified>
</cp:coreProperties>
</file>