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1" r:id="rId3"/>
  </p:sldIdLst>
  <p:sldSz cx="7169150" cy="5376863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7BCFF1"/>
    <a:srgbClr val="FF9966"/>
    <a:srgbClr val="F9F8F8"/>
    <a:srgbClr val="F01C63"/>
    <a:srgbClr val="C0C0C0"/>
    <a:srgbClr val="B40C44"/>
    <a:srgbClr val="A4DD10"/>
    <a:srgbClr val="F55D2D"/>
    <a:srgbClr val="D1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879964"/>
            <a:ext cx="6093778" cy="1871945"/>
          </a:xfrm>
        </p:spPr>
        <p:txBody>
          <a:bodyPr anchor="b"/>
          <a:lstStyle>
            <a:lvl1pPr algn="ctr">
              <a:defRPr sz="47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882"/>
            </a:lvl1pPr>
            <a:lvl2pPr marL="358445" indent="0" algn="ctr">
              <a:buNone/>
              <a:defRPr sz="1568"/>
            </a:lvl2pPr>
            <a:lvl3pPr marL="716890" indent="0" algn="ctr">
              <a:buNone/>
              <a:defRPr sz="1411"/>
            </a:lvl3pPr>
            <a:lvl4pPr marL="1075334" indent="0" algn="ctr">
              <a:buNone/>
              <a:defRPr sz="1254"/>
            </a:lvl4pPr>
            <a:lvl5pPr marL="1433779" indent="0" algn="ctr">
              <a:buNone/>
              <a:defRPr sz="1254"/>
            </a:lvl5pPr>
            <a:lvl6pPr marL="1792224" indent="0" algn="ctr">
              <a:buNone/>
              <a:defRPr sz="1254"/>
            </a:lvl6pPr>
            <a:lvl7pPr marL="2150669" indent="0" algn="ctr">
              <a:buNone/>
              <a:defRPr sz="1254"/>
            </a:lvl7pPr>
            <a:lvl8pPr marL="2509114" indent="0" algn="ctr">
              <a:buNone/>
              <a:defRPr sz="1254"/>
            </a:lvl8pPr>
            <a:lvl9pPr marL="2867558" indent="0" algn="ctr">
              <a:buNone/>
              <a:defRPr sz="125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4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76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2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45" y="1340484"/>
            <a:ext cx="6183392" cy="2236625"/>
          </a:xfrm>
        </p:spPr>
        <p:txBody>
          <a:bodyPr anchor="b"/>
          <a:lstStyle>
            <a:lvl1pPr>
              <a:defRPr sz="47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45" y="3598268"/>
            <a:ext cx="6183392" cy="1176188"/>
          </a:xfrm>
        </p:spPr>
        <p:txBody>
          <a:bodyPr/>
          <a:lstStyle>
            <a:lvl1pPr marL="0" indent="0">
              <a:buNone/>
              <a:defRPr sz="1882">
                <a:solidFill>
                  <a:schemeClr val="tx1"/>
                </a:solidFill>
              </a:defRPr>
            </a:lvl1pPr>
            <a:lvl2pPr marL="3584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14" y="1318079"/>
            <a:ext cx="3032886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14" y="1964048"/>
            <a:ext cx="3032886" cy="28888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65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3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23" y="774170"/>
            <a:ext cx="3629382" cy="3821058"/>
          </a:xfrm>
        </p:spPr>
        <p:txBody>
          <a:bodyPr/>
          <a:lstStyle>
            <a:lvl1pPr>
              <a:defRPr sz="2509"/>
            </a:lvl1pPr>
            <a:lvl2pPr>
              <a:defRPr sz="2195"/>
            </a:lvl2pPr>
            <a:lvl3pPr>
              <a:defRPr sz="1882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35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7823" y="774170"/>
            <a:ext cx="3629382" cy="3821058"/>
          </a:xfrm>
        </p:spPr>
        <p:txBody>
          <a:bodyPr anchor="t"/>
          <a:lstStyle>
            <a:lvl1pPr marL="0" indent="0">
              <a:buNone/>
              <a:defRPr sz="2509"/>
            </a:lvl1pPr>
            <a:lvl2pPr marL="358445" indent="0">
              <a:buNone/>
              <a:defRPr sz="2195"/>
            </a:lvl2pPr>
            <a:lvl3pPr marL="716890" indent="0">
              <a:buNone/>
              <a:defRPr sz="1882"/>
            </a:lvl3pPr>
            <a:lvl4pPr marL="1075334" indent="0">
              <a:buNone/>
              <a:defRPr sz="1568"/>
            </a:lvl4pPr>
            <a:lvl5pPr marL="1433779" indent="0">
              <a:buNone/>
              <a:defRPr sz="1568"/>
            </a:lvl5pPr>
            <a:lvl6pPr marL="1792224" indent="0">
              <a:buNone/>
              <a:defRPr sz="1568"/>
            </a:lvl6pPr>
            <a:lvl7pPr marL="2150669" indent="0">
              <a:buNone/>
              <a:defRPr sz="1568"/>
            </a:lvl7pPr>
            <a:lvl8pPr marL="2509114" indent="0">
              <a:buNone/>
              <a:defRPr sz="1568"/>
            </a:lvl8pPr>
            <a:lvl9pPr marL="2867558" indent="0">
              <a:buNone/>
              <a:defRPr sz="15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41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D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2879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31A5-4AE1-4350-81AE-6CF617F340A4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781" y="4983557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212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1D52-A9CA-480A-987A-EF65B1346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6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6890" rtl="0" eaLnBrk="1" latinLnBrk="0" hangingPunct="1">
        <a:lnSpc>
          <a:spcPct val="90000"/>
        </a:lnSpc>
        <a:spcBef>
          <a:spcPct val="0"/>
        </a:spcBef>
        <a:buNone/>
        <a:defRPr kumimoji="1"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222" indent="-179222" algn="l" defTabSz="716890" rtl="0" eaLnBrk="1" latinLnBrk="0" hangingPunct="1">
        <a:lnSpc>
          <a:spcPct val="90000"/>
        </a:lnSpc>
        <a:spcBef>
          <a:spcPts val="784"/>
        </a:spcBef>
        <a:buFont typeface="Arial" panose="020B0604020202020204" pitchFamily="34" charset="0"/>
        <a:buChar char="•"/>
        <a:defRPr kumimoji="1" sz="2195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882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659E2F1-319B-4EA0-92AA-B7AF62E147D2}"/>
              </a:ext>
            </a:extLst>
          </p:cNvPr>
          <p:cNvSpPr txBox="1"/>
          <p:nvPr/>
        </p:nvSpPr>
        <p:spPr>
          <a:xfrm flipH="1">
            <a:off x="2575309" y="4531280"/>
            <a:ext cx="213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iPhone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または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iPad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で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Gmail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アプリを開きます。</a:t>
            </a:r>
            <a:endParaRPr kumimoji="1" lang="ja-JP" altLang="en-US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D4437E2E-0D69-49B5-BA8B-9BDB92B530F7}"/>
              </a:ext>
            </a:extLst>
          </p:cNvPr>
          <p:cNvSpPr/>
          <p:nvPr/>
        </p:nvSpPr>
        <p:spPr>
          <a:xfrm>
            <a:off x="471189" y="183566"/>
            <a:ext cx="625093" cy="62451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C72849F-7C3C-48A4-985D-6FC051724911}"/>
              </a:ext>
            </a:extLst>
          </p:cNvPr>
          <p:cNvSpPr/>
          <p:nvPr/>
        </p:nvSpPr>
        <p:spPr>
          <a:xfrm rot="16200000">
            <a:off x="3526700" y="-2126178"/>
            <a:ext cx="577806" cy="5197288"/>
          </a:xfrm>
          <a:custGeom>
            <a:avLst/>
            <a:gdLst>
              <a:gd name="connsiteX0" fmla="*/ 679201 w 679201"/>
              <a:gd name="connsiteY0" fmla="*/ 230619 h 3246960"/>
              <a:gd name="connsiteX1" fmla="*/ 679201 w 679201"/>
              <a:gd name="connsiteY1" fmla="*/ 3133758 h 3246960"/>
              <a:gd name="connsiteX2" fmla="*/ 565999 w 679201"/>
              <a:gd name="connsiteY2" fmla="*/ 3246960 h 3246960"/>
              <a:gd name="connsiteX3" fmla="*/ 113202 w 679201"/>
              <a:gd name="connsiteY3" fmla="*/ 3246960 h 3246960"/>
              <a:gd name="connsiteX4" fmla="*/ 0 w 679201"/>
              <a:gd name="connsiteY4" fmla="*/ 3133758 h 3246960"/>
              <a:gd name="connsiteX5" fmla="*/ 0 w 679201"/>
              <a:gd name="connsiteY5" fmla="*/ 230619 h 3246960"/>
              <a:gd name="connsiteX6" fmla="*/ 113202 w 679201"/>
              <a:gd name="connsiteY6" fmla="*/ 117417 h 3246960"/>
              <a:gd name="connsiteX7" fmla="*/ 257615 w 679201"/>
              <a:gd name="connsiteY7" fmla="*/ 117417 h 3246960"/>
              <a:gd name="connsiteX8" fmla="*/ 314466 w 679201"/>
              <a:gd name="connsiteY8" fmla="*/ 0 h 3246960"/>
              <a:gd name="connsiteX9" fmla="*/ 371317 w 679201"/>
              <a:gd name="connsiteY9" fmla="*/ 117417 h 3246960"/>
              <a:gd name="connsiteX10" fmla="*/ 565999 w 679201"/>
              <a:gd name="connsiteY10" fmla="*/ 117417 h 3246960"/>
              <a:gd name="connsiteX11" fmla="*/ 679201 w 679201"/>
              <a:gd name="connsiteY11" fmla="*/ 230619 h 32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201" h="3246960">
                <a:moveTo>
                  <a:pt x="679201" y="230619"/>
                </a:moveTo>
                <a:lnTo>
                  <a:pt x="679201" y="3133758"/>
                </a:lnTo>
                <a:cubicBezTo>
                  <a:pt x="679201" y="3196278"/>
                  <a:pt x="628519" y="3246960"/>
                  <a:pt x="565999" y="3246960"/>
                </a:cubicBezTo>
                <a:lnTo>
                  <a:pt x="113202" y="3246960"/>
                </a:lnTo>
                <a:cubicBezTo>
                  <a:pt x="50682" y="3246960"/>
                  <a:pt x="0" y="3196278"/>
                  <a:pt x="0" y="3133758"/>
                </a:cubicBezTo>
                <a:lnTo>
                  <a:pt x="0" y="230619"/>
                </a:lnTo>
                <a:cubicBezTo>
                  <a:pt x="0" y="168099"/>
                  <a:pt x="50682" y="117417"/>
                  <a:pt x="113202" y="117417"/>
                </a:cubicBezTo>
                <a:lnTo>
                  <a:pt x="257615" y="117417"/>
                </a:lnTo>
                <a:lnTo>
                  <a:pt x="314466" y="0"/>
                </a:lnTo>
                <a:lnTo>
                  <a:pt x="371317" y="117417"/>
                </a:lnTo>
                <a:lnTo>
                  <a:pt x="565999" y="117417"/>
                </a:lnTo>
                <a:cubicBezTo>
                  <a:pt x="628519" y="117417"/>
                  <a:pt x="679201" y="168099"/>
                  <a:pt x="679201" y="230619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61" name="グラフィックス 60">
            <a:extLst>
              <a:ext uri="{FF2B5EF4-FFF2-40B4-BE49-F238E27FC236}">
                <a16:creationId xmlns:a16="http://schemas.microsoft.com/office/drawing/2014/main" id="{14A4ADCE-2FB9-4D69-A141-D885F3D9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73" y="291740"/>
            <a:ext cx="383964" cy="383964"/>
          </a:xfrm>
          <a:prstGeom prst="rect">
            <a:avLst/>
          </a:prstGeom>
        </p:spPr>
      </p:pic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DDAC7D5-418C-4DAE-9E24-890DA20615A8}"/>
              </a:ext>
            </a:extLst>
          </p:cNvPr>
          <p:cNvSpPr/>
          <p:nvPr/>
        </p:nvSpPr>
        <p:spPr>
          <a:xfrm rot="10800000">
            <a:off x="5368699" y="2839570"/>
            <a:ext cx="701566" cy="15458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57">
            <a:extLst>
              <a:ext uri="{FF2B5EF4-FFF2-40B4-BE49-F238E27FC236}">
                <a16:creationId xmlns:a16="http://schemas.microsoft.com/office/drawing/2014/main" id="{B6CF307E-EB79-4169-A3BF-2D7440FCF0B4}"/>
              </a:ext>
            </a:extLst>
          </p:cNvPr>
          <p:cNvSpPr txBox="1"/>
          <p:nvPr/>
        </p:nvSpPr>
        <p:spPr>
          <a:xfrm>
            <a:off x="1573309" y="335269"/>
            <a:ext cx="492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rgbClr val="FFFF00"/>
                </a:solidFill>
                <a:latin typeface="+mn-ea"/>
              </a:rPr>
              <a:t>口コミ投稿前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の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【Google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アカウント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】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の名前変更ガイド</a:t>
            </a:r>
          </a:p>
        </p:txBody>
      </p:sp>
      <p:pic>
        <p:nvPicPr>
          <p:cNvPr id="4" name="図 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4B67E25-2180-4BE6-A645-13DAB4DA6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63385"/>
          <a:stretch/>
        </p:blipFill>
        <p:spPr>
          <a:xfrm>
            <a:off x="4721432" y="3063235"/>
            <a:ext cx="2025251" cy="1406301"/>
          </a:xfrm>
          <a:prstGeom prst="rect">
            <a:avLst/>
          </a:prstGeom>
        </p:spPr>
      </p:pic>
      <p:pic>
        <p:nvPicPr>
          <p:cNvPr id="1026" name="Picture 2" descr="あなたのスマホのホーム画面ってどんなのですか？ #ホーム画面百景 - makitani.com">
            <a:extLst>
              <a:ext uri="{FF2B5EF4-FFF2-40B4-BE49-F238E27FC236}">
                <a16:creationId xmlns:a16="http://schemas.microsoft.com/office/drawing/2014/main" id="{C16DF399-B8E7-4EAA-9EED-DA1E4529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6" y="1009782"/>
            <a:ext cx="1927939" cy="34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AD0D4ED5-EED0-4EA4-9964-FCDDE7C86082}"/>
              </a:ext>
            </a:extLst>
          </p:cNvPr>
          <p:cNvSpPr/>
          <p:nvPr/>
        </p:nvSpPr>
        <p:spPr>
          <a:xfrm>
            <a:off x="2713839" y="4023264"/>
            <a:ext cx="419329" cy="411824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7CAD4D-5902-4A23-9D0D-D104258DAAFB}"/>
              </a:ext>
            </a:extLst>
          </p:cNvPr>
          <p:cNvSpPr txBox="1"/>
          <p:nvPr/>
        </p:nvSpPr>
        <p:spPr>
          <a:xfrm>
            <a:off x="5125529" y="3755116"/>
            <a:ext cx="12025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鈴木太郎</a:t>
            </a:r>
            <a:endParaRPr kumimoji="1" lang="en-US" altLang="ja-JP" sz="800" dirty="0"/>
          </a:p>
          <a:p>
            <a:r>
              <a:rPr kumimoji="1" lang="en-US" altLang="ja-JP" sz="800" dirty="0"/>
              <a:t>xxxxxxxxxxx@gmail.com</a:t>
            </a:r>
            <a:endParaRPr kumimoji="1" lang="ja-JP" altLang="en-US" sz="800" dirty="0"/>
          </a:p>
        </p:txBody>
      </p:sp>
      <p:pic>
        <p:nvPicPr>
          <p:cNvPr id="1028" name="Picture 4" descr="Gmailアプリからログアウトする方法【iPhone、Androidスマホ】 | 世界一やさしいアプリの使い方ガイド">
            <a:extLst>
              <a:ext uri="{FF2B5EF4-FFF2-40B4-BE49-F238E27FC236}">
                <a16:creationId xmlns:a16="http://schemas.microsoft.com/office/drawing/2014/main" id="{099D4987-7CDD-4F65-953D-779253E94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1"/>
          <a:stretch/>
        </p:blipFill>
        <p:spPr bwMode="auto">
          <a:xfrm>
            <a:off x="4719108" y="1009782"/>
            <a:ext cx="2025251" cy="16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43A71DC-3C2B-4FA8-ACB8-714D435DC228}"/>
              </a:ext>
            </a:extLst>
          </p:cNvPr>
          <p:cNvSpPr txBox="1"/>
          <p:nvPr/>
        </p:nvSpPr>
        <p:spPr>
          <a:xfrm flipH="1">
            <a:off x="4656071" y="4528182"/>
            <a:ext cx="2134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右上のアイコンをタップし、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Google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アカウントにアクセスをタップ</a:t>
            </a:r>
            <a:endParaRPr kumimoji="1" lang="ja-JP" altLang="en-US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A1A2D78-73DE-4A78-BE30-8302BDD61ECB}"/>
              </a:ext>
            </a:extLst>
          </p:cNvPr>
          <p:cNvSpPr/>
          <p:nvPr/>
        </p:nvSpPr>
        <p:spPr>
          <a:xfrm>
            <a:off x="5125529" y="4099360"/>
            <a:ext cx="1321196" cy="310498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E479FD-8D77-46C5-870F-4B3BE97BC439}"/>
              </a:ext>
            </a:extLst>
          </p:cNvPr>
          <p:cNvSpPr txBox="1"/>
          <p:nvPr/>
        </p:nvSpPr>
        <p:spPr>
          <a:xfrm>
            <a:off x="121983" y="1056496"/>
            <a:ext cx="23399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>
                <a:solidFill>
                  <a:srgbClr val="FFFF00"/>
                </a:solidFill>
                <a:latin typeface="+mn-ea"/>
              </a:rPr>
              <a:t>口コミ投稿をする前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に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Google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アカウントに登録しているお名前を</a:t>
            </a:r>
            <a:r>
              <a:rPr kumimoji="1" lang="ja-JP" altLang="en-US" sz="1400" b="1" dirty="0">
                <a:solidFill>
                  <a:srgbClr val="FFFF00"/>
                </a:solidFill>
                <a:latin typeface="+mn-ea"/>
              </a:rPr>
              <a:t>簡単に</a:t>
            </a:r>
            <a:endParaRPr kumimoji="1" lang="en-US" altLang="ja-JP" sz="1400" b="1" dirty="0">
              <a:solidFill>
                <a:srgbClr val="FFFF00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rgbClr val="FFFF00"/>
                </a:solidFill>
                <a:latin typeface="+mn-ea"/>
              </a:rPr>
              <a:t>変更する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ことができます。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例えば・・・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Google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アカウントに本名フルネームを登録している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　　　　　▼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ニックネームに変えたい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苗字だけにしたい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名前だけにしたい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イニシャルにしたい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英数字にしたい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などが可能です。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名前を変更すると</a:t>
            </a:r>
            <a:r>
              <a:rPr kumimoji="1" lang="en-US" altLang="ja-JP" sz="900" dirty="0">
                <a:solidFill>
                  <a:schemeClr val="bg1"/>
                </a:solidFill>
                <a:latin typeface="+mn-ea"/>
              </a:rPr>
              <a:t>Google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アカウント全体に反映されますので、ご了承ください。</a:t>
            </a:r>
            <a:endParaRPr kumimoji="1" lang="en-US" altLang="ja-JP" sz="9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名前は何度でも変更できます。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31AFDB9-4039-4B48-91DC-7400D71E8931}"/>
              </a:ext>
            </a:extLst>
          </p:cNvPr>
          <p:cNvSpPr/>
          <p:nvPr/>
        </p:nvSpPr>
        <p:spPr>
          <a:xfrm>
            <a:off x="4882242" y="3812720"/>
            <a:ext cx="243287" cy="21054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0BFFDD86-8BFF-4A37-8643-BCA50974CC5E}"/>
              </a:ext>
            </a:extLst>
          </p:cNvPr>
          <p:cNvSpPr/>
          <p:nvPr/>
        </p:nvSpPr>
        <p:spPr>
          <a:xfrm>
            <a:off x="6414248" y="3195243"/>
            <a:ext cx="181285" cy="1829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827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8519E20-0E72-44F8-BC47-5DB96EE413D9}"/>
              </a:ext>
            </a:extLst>
          </p:cNvPr>
          <p:cNvSpPr txBox="1"/>
          <p:nvPr/>
        </p:nvSpPr>
        <p:spPr>
          <a:xfrm flipH="1">
            <a:off x="264812" y="4438302"/>
            <a:ext cx="2122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個人情報のタブをタップし、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名前をタップ</a:t>
            </a:r>
          </a:p>
        </p:txBody>
      </p:sp>
      <p:sp>
        <p:nvSpPr>
          <p:cNvPr id="57" name="フローチャート: 結合子 56">
            <a:extLst>
              <a:ext uri="{FF2B5EF4-FFF2-40B4-BE49-F238E27FC236}">
                <a16:creationId xmlns:a16="http://schemas.microsoft.com/office/drawing/2014/main" id="{1415A886-B0D6-42C3-BD24-503A53B0EAD1}"/>
              </a:ext>
            </a:extLst>
          </p:cNvPr>
          <p:cNvSpPr/>
          <p:nvPr/>
        </p:nvSpPr>
        <p:spPr>
          <a:xfrm>
            <a:off x="471189" y="183566"/>
            <a:ext cx="625093" cy="62451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4B9E4CED-4102-42EB-9710-57899CCB9D49}"/>
              </a:ext>
            </a:extLst>
          </p:cNvPr>
          <p:cNvSpPr/>
          <p:nvPr/>
        </p:nvSpPr>
        <p:spPr>
          <a:xfrm rot="16200000">
            <a:off x="3526700" y="-2126178"/>
            <a:ext cx="577806" cy="5197288"/>
          </a:xfrm>
          <a:custGeom>
            <a:avLst/>
            <a:gdLst>
              <a:gd name="connsiteX0" fmla="*/ 679201 w 679201"/>
              <a:gd name="connsiteY0" fmla="*/ 230619 h 3246960"/>
              <a:gd name="connsiteX1" fmla="*/ 679201 w 679201"/>
              <a:gd name="connsiteY1" fmla="*/ 3133758 h 3246960"/>
              <a:gd name="connsiteX2" fmla="*/ 565999 w 679201"/>
              <a:gd name="connsiteY2" fmla="*/ 3246960 h 3246960"/>
              <a:gd name="connsiteX3" fmla="*/ 113202 w 679201"/>
              <a:gd name="connsiteY3" fmla="*/ 3246960 h 3246960"/>
              <a:gd name="connsiteX4" fmla="*/ 0 w 679201"/>
              <a:gd name="connsiteY4" fmla="*/ 3133758 h 3246960"/>
              <a:gd name="connsiteX5" fmla="*/ 0 w 679201"/>
              <a:gd name="connsiteY5" fmla="*/ 230619 h 3246960"/>
              <a:gd name="connsiteX6" fmla="*/ 113202 w 679201"/>
              <a:gd name="connsiteY6" fmla="*/ 117417 h 3246960"/>
              <a:gd name="connsiteX7" fmla="*/ 257615 w 679201"/>
              <a:gd name="connsiteY7" fmla="*/ 117417 h 3246960"/>
              <a:gd name="connsiteX8" fmla="*/ 314466 w 679201"/>
              <a:gd name="connsiteY8" fmla="*/ 0 h 3246960"/>
              <a:gd name="connsiteX9" fmla="*/ 371317 w 679201"/>
              <a:gd name="connsiteY9" fmla="*/ 117417 h 3246960"/>
              <a:gd name="connsiteX10" fmla="*/ 565999 w 679201"/>
              <a:gd name="connsiteY10" fmla="*/ 117417 h 3246960"/>
              <a:gd name="connsiteX11" fmla="*/ 679201 w 679201"/>
              <a:gd name="connsiteY11" fmla="*/ 230619 h 32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201" h="3246960">
                <a:moveTo>
                  <a:pt x="679201" y="230619"/>
                </a:moveTo>
                <a:lnTo>
                  <a:pt x="679201" y="3133758"/>
                </a:lnTo>
                <a:cubicBezTo>
                  <a:pt x="679201" y="3196278"/>
                  <a:pt x="628519" y="3246960"/>
                  <a:pt x="565999" y="3246960"/>
                </a:cubicBezTo>
                <a:lnTo>
                  <a:pt x="113202" y="3246960"/>
                </a:lnTo>
                <a:cubicBezTo>
                  <a:pt x="50682" y="3246960"/>
                  <a:pt x="0" y="3196278"/>
                  <a:pt x="0" y="3133758"/>
                </a:cubicBezTo>
                <a:lnTo>
                  <a:pt x="0" y="230619"/>
                </a:lnTo>
                <a:cubicBezTo>
                  <a:pt x="0" y="168099"/>
                  <a:pt x="50682" y="117417"/>
                  <a:pt x="113202" y="117417"/>
                </a:cubicBezTo>
                <a:lnTo>
                  <a:pt x="257615" y="117417"/>
                </a:lnTo>
                <a:lnTo>
                  <a:pt x="314466" y="0"/>
                </a:lnTo>
                <a:lnTo>
                  <a:pt x="371317" y="117417"/>
                </a:lnTo>
                <a:lnTo>
                  <a:pt x="565999" y="117417"/>
                </a:lnTo>
                <a:cubicBezTo>
                  <a:pt x="628519" y="117417"/>
                  <a:pt x="679201" y="168099"/>
                  <a:pt x="679201" y="230619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63" name="グラフィックス 62">
            <a:extLst>
              <a:ext uri="{FF2B5EF4-FFF2-40B4-BE49-F238E27FC236}">
                <a16:creationId xmlns:a16="http://schemas.microsoft.com/office/drawing/2014/main" id="{5980BBAB-2929-4EAB-B1FC-9AE34B17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73" y="291740"/>
            <a:ext cx="383964" cy="383964"/>
          </a:xfrm>
          <a:prstGeom prst="rect">
            <a:avLst/>
          </a:prstGeom>
        </p:spPr>
      </p:pic>
      <p:sp>
        <p:nvSpPr>
          <p:cNvPr id="64" name="テキスト ボックス 57">
            <a:extLst>
              <a:ext uri="{FF2B5EF4-FFF2-40B4-BE49-F238E27FC236}">
                <a16:creationId xmlns:a16="http://schemas.microsoft.com/office/drawing/2014/main" id="{4EB4B82C-572A-4C15-951B-5A7452CD5275}"/>
              </a:ext>
            </a:extLst>
          </p:cNvPr>
          <p:cNvSpPr txBox="1"/>
          <p:nvPr/>
        </p:nvSpPr>
        <p:spPr>
          <a:xfrm>
            <a:off x="1573309" y="335269"/>
            <a:ext cx="492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rgbClr val="FFFF00"/>
                </a:solidFill>
                <a:latin typeface="+mn-ea"/>
              </a:rPr>
              <a:t>口コミ投稿前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の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【Google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アカウント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】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の名前変更ガイド</a:t>
            </a:r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249AD97-5A6E-4BA8-8007-4B6033E5E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21851"/>
          <a:stretch/>
        </p:blipFill>
        <p:spPr>
          <a:xfrm>
            <a:off x="277518" y="924299"/>
            <a:ext cx="2208243" cy="3471957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9378F83-2A9D-4FC1-BA71-A179EDB71674}"/>
              </a:ext>
            </a:extLst>
          </p:cNvPr>
          <p:cNvSpPr txBox="1"/>
          <p:nvPr/>
        </p:nvSpPr>
        <p:spPr>
          <a:xfrm>
            <a:off x="412940" y="3987944"/>
            <a:ext cx="59503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鈴木太郎</a:t>
            </a: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6A506B87-721C-4779-8FFA-A2CB4F77BF83}"/>
              </a:ext>
            </a:extLst>
          </p:cNvPr>
          <p:cNvSpPr/>
          <p:nvPr/>
        </p:nvSpPr>
        <p:spPr>
          <a:xfrm>
            <a:off x="376997" y="3804558"/>
            <a:ext cx="1966153" cy="413972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5D42D9C-D27F-457F-B8F5-70879E756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16188"/>
          <a:stretch/>
        </p:blipFill>
        <p:spPr>
          <a:xfrm>
            <a:off x="2546201" y="932381"/>
            <a:ext cx="2042110" cy="3463873"/>
          </a:xfrm>
          <a:prstGeom prst="rect">
            <a:avLst/>
          </a:prstGeom>
        </p:spPr>
      </p:pic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7AE7B132-EAD2-461F-8CD1-8275FA52EF7D}"/>
              </a:ext>
            </a:extLst>
          </p:cNvPr>
          <p:cNvSpPr/>
          <p:nvPr/>
        </p:nvSpPr>
        <p:spPr>
          <a:xfrm>
            <a:off x="3927342" y="3994560"/>
            <a:ext cx="600112" cy="340675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987BE25-7223-4949-9EE0-6A0A4013C771}"/>
              </a:ext>
            </a:extLst>
          </p:cNvPr>
          <p:cNvSpPr txBox="1"/>
          <p:nvPr/>
        </p:nvSpPr>
        <p:spPr>
          <a:xfrm flipH="1">
            <a:off x="2485761" y="4438302"/>
            <a:ext cx="22082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性と名を変更して保存</a:t>
            </a:r>
            <a:endParaRPr kumimoji="1" lang="en-US" altLang="ja-JP" sz="1100" b="1" dirty="0">
              <a:solidFill>
                <a:srgbClr val="FFFF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100" b="1" dirty="0">
                <a:solidFill>
                  <a:srgbClr val="FFFF00"/>
                </a:solidFill>
                <a:latin typeface="+mn-ea"/>
              </a:rPr>
              <a:t>⇒これで変更完了です。続いて　</a:t>
            </a:r>
            <a:endParaRPr kumimoji="1" lang="en-US" altLang="ja-JP" sz="1100" b="1" dirty="0">
              <a:solidFill>
                <a:srgbClr val="FFFF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100" b="1" dirty="0">
                <a:solidFill>
                  <a:srgbClr val="FFFF00"/>
                </a:solidFill>
                <a:latin typeface="+mn-ea"/>
              </a:rPr>
              <a:t>　口コミ投稿をお願いします。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6A31564-0968-4749-B7C9-1DE9E087B8B6}"/>
              </a:ext>
            </a:extLst>
          </p:cNvPr>
          <p:cNvSpPr txBox="1"/>
          <p:nvPr/>
        </p:nvSpPr>
        <p:spPr>
          <a:xfrm flipH="1">
            <a:off x="5095608" y="1125325"/>
            <a:ext cx="170812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ご自分で自由に変えることができます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・ニックネーム可能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・苗字だけ可能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・名前だけ可能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・イニシャル可能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・英数字可能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F82689B-20BE-4015-AB74-45351171DA91}"/>
              </a:ext>
            </a:extLst>
          </p:cNvPr>
          <p:cNvSpPr/>
          <p:nvPr/>
        </p:nvSpPr>
        <p:spPr>
          <a:xfrm flipH="1">
            <a:off x="4637295" y="1369282"/>
            <a:ext cx="400050" cy="123280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E1F968E7-3F73-43AC-B0B4-4B24EEAE7FAF}"/>
              </a:ext>
            </a:extLst>
          </p:cNvPr>
          <p:cNvSpPr/>
          <p:nvPr/>
        </p:nvSpPr>
        <p:spPr>
          <a:xfrm>
            <a:off x="791355" y="1204605"/>
            <a:ext cx="580245" cy="413972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A4115BF-87B3-4F76-ADF2-B84576BEA23B}"/>
              </a:ext>
            </a:extLst>
          </p:cNvPr>
          <p:cNvSpPr/>
          <p:nvPr/>
        </p:nvSpPr>
        <p:spPr>
          <a:xfrm>
            <a:off x="1952443" y="3332479"/>
            <a:ext cx="390707" cy="4139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FB8C8153-AD66-4D55-88E7-68E68CE9DE6B}"/>
              </a:ext>
            </a:extLst>
          </p:cNvPr>
          <p:cNvSpPr/>
          <p:nvPr/>
        </p:nvSpPr>
        <p:spPr>
          <a:xfrm>
            <a:off x="2212947" y="970687"/>
            <a:ext cx="211421" cy="2392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2396DBE-5852-47F1-AEF2-0606C79F4C67}"/>
              </a:ext>
            </a:extLst>
          </p:cNvPr>
          <p:cNvSpPr/>
          <p:nvPr/>
        </p:nvSpPr>
        <p:spPr>
          <a:xfrm>
            <a:off x="4316033" y="967115"/>
            <a:ext cx="211421" cy="2392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A0BB921-54D5-4499-847A-3143F7A567CF}"/>
              </a:ext>
            </a:extLst>
          </p:cNvPr>
          <p:cNvCxnSpPr/>
          <p:nvPr/>
        </p:nvCxnSpPr>
        <p:spPr>
          <a:xfrm>
            <a:off x="3037114" y="23431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A8A159AB-B2B7-4628-A672-D46DF2475ABA}"/>
              </a:ext>
            </a:extLst>
          </p:cNvPr>
          <p:cNvCxnSpPr/>
          <p:nvPr/>
        </p:nvCxnSpPr>
        <p:spPr>
          <a:xfrm>
            <a:off x="3037114" y="290376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7610EB0-47E7-4A31-9AF9-199C42B6F926}"/>
              </a:ext>
            </a:extLst>
          </p:cNvPr>
          <p:cNvSpPr txBox="1"/>
          <p:nvPr/>
        </p:nvSpPr>
        <p:spPr>
          <a:xfrm>
            <a:off x="3308403" y="2251756"/>
            <a:ext cx="28725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Ｓ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C41C99C-4096-48DC-B40A-994E51AD1D6F}"/>
              </a:ext>
            </a:extLst>
          </p:cNvPr>
          <p:cNvSpPr txBox="1"/>
          <p:nvPr/>
        </p:nvSpPr>
        <p:spPr>
          <a:xfrm>
            <a:off x="3323977" y="2796042"/>
            <a:ext cx="4283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" dirty="0" err="1"/>
              <a:t>Tarou</a:t>
            </a:r>
            <a:endParaRPr kumimoji="1" lang="ja-JP" altLang="en-US" sz="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B726A6-3414-41CE-A16E-F8FB73CA9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584" y="3589587"/>
            <a:ext cx="1568171" cy="1582557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A263467-0012-4301-AC41-97C61D0376CA}"/>
              </a:ext>
            </a:extLst>
          </p:cNvPr>
          <p:cNvSpPr txBox="1"/>
          <p:nvPr/>
        </p:nvSpPr>
        <p:spPr>
          <a:xfrm flipH="1">
            <a:off x="4936323" y="3275043"/>
            <a:ext cx="2026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※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名前変更のページはこちら</a:t>
            </a:r>
          </a:p>
        </p:txBody>
      </p:sp>
    </p:spTree>
    <p:extLst>
      <p:ext uri="{BB962C8B-B14F-4D97-AF65-F5344CB8AC3E}">
        <p14:creationId xmlns:p14="http://schemas.microsoft.com/office/powerpoint/2010/main" val="214739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207</Words>
  <Application>Microsoft Office PowerPoint</Application>
  <PresentationFormat>B5 (ISO) 176x250 mm</PresentationFormat>
  <Paragraphs>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ADlive オフィス関連</dc:creator>
  <cp:lastModifiedBy>ADlive オフィス関連3</cp:lastModifiedBy>
  <cp:revision>54</cp:revision>
  <dcterms:created xsi:type="dcterms:W3CDTF">2021-08-10T05:00:27Z</dcterms:created>
  <dcterms:modified xsi:type="dcterms:W3CDTF">2022-03-08T03:24:25Z</dcterms:modified>
</cp:coreProperties>
</file>